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handoutMasterIdLst>
    <p:handoutMasterId r:id="rId59"/>
  </p:handoutMasterIdLst>
  <p:sldIdLst>
    <p:sldId id="284" r:id="rId2"/>
    <p:sldId id="339" r:id="rId3"/>
    <p:sldId id="287" r:id="rId4"/>
    <p:sldId id="288" r:id="rId5"/>
    <p:sldId id="337" r:id="rId6"/>
    <p:sldId id="292" r:id="rId7"/>
    <p:sldId id="340" r:id="rId8"/>
    <p:sldId id="324" r:id="rId9"/>
    <p:sldId id="293" r:id="rId10"/>
    <p:sldId id="327" r:id="rId11"/>
    <p:sldId id="294" r:id="rId12"/>
    <p:sldId id="295" r:id="rId13"/>
    <p:sldId id="296" r:id="rId14"/>
    <p:sldId id="297" r:id="rId15"/>
    <p:sldId id="298" r:id="rId16"/>
    <p:sldId id="299" r:id="rId17"/>
    <p:sldId id="311" r:id="rId18"/>
    <p:sldId id="300" r:id="rId19"/>
    <p:sldId id="301" r:id="rId20"/>
    <p:sldId id="302" r:id="rId21"/>
    <p:sldId id="303" r:id="rId22"/>
    <p:sldId id="328" r:id="rId23"/>
    <p:sldId id="335" r:id="rId24"/>
    <p:sldId id="304" r:id="rId25"/>
    <p:sldId id="329" r:id="rId26"/>
    <p:sldId id="305" r:id="rId27"/>
    <p:sldId id="338" r:id="rId28"/>
    <p:sldId id="331" r:id="rId29"/>
    <p:sldId id="332" r:id="rId30"/>
    <p:sldId id="306" r:id="rId31"/>
    <p:sldId id="307" r:id="rId32"/>
    <p:sldId id="308" r:id="rId33"/>
    <p:sldId id="341" r:id="rId34"/>
    <p:sldId id="309" r:id="rId35"/>
    <p:sldId id="310" r:id="rId36"/>
    <p:sldId id="312" r:id="rId37"/>
    <p:sldId id="326" r:id="rId38"/>
    <p:sldId id="313" r:id="rId39"/>
    <p:sldId id="314" r:id="rId40"/>
    <p:sldId id="342" r:id="rId41"/>
    <p:sldId id="343" r:id="rId42"/>
    <p:sldId id="344" r:id="rId43"/>
    <p:sldId id="345" r:id="rId44"/>
    <p:sldId id="346" r:id="rId45"/>
    <p:sldId id="315" r:id="rId46"/>
    <p:sldId id="316" r:id="rId47"/>
    <p:sldId id="317" r:id="rId48"/>
    <p:sldId id="330" r:id="rId49"/>
    <p:sldId id="318" r:id="rId50"/>
    <p:sldId id="319" r:id="rId51"/>
    <p:sldId id="320" r:id="rId52"/>
    <p:sldId id="321" r:id="rId53"/>
    <p:sldId id="333" r:id="rId54"/>
    <p:sldId id="322" r:id="rId55"/>
    <p:sldId id="323" r:id="rId56"/>
    <p:sldId id="325" r:id="rId57"/>
  </p:sldIdLst>
  <p:sldSz cx="9144000" cy="6858000" type="screen4x3"/>
  <p:notesSz cx="7086600" cy="93726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2">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CEAA46"/>
    <a:srgbClr val="07477F"/>
    <a:srgbClr val="FCF339"/>
    <a:srgbClr val="724C2B"/>
    <a:srgbClr val="947358"/>
    <a:srgbClr val="906F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988" autoAdjust="0"/>
  </p:normalViewPr>
  <p:slideViewPr>
    <p:cSldViewPr snapToGrid="0" snapToObjects="1">
      <p:cViewPr varScale="1">
        <p:scale>
          <a:sx n="21" d="100"/>
          <a:sy n="21" d="100"/>
        </p:scale>
        <p:origin x="1070" y="24"/>
      </p:cViewPr>
      <p:guideLst>
        <p:guide orient="horz" pos="2160"/>
        <p:guide pos="2880"/>
      </p:guideLst>
    </p:cSldViewPr>
  </p:slideViewPr>
  <p:notesTextViewPr>
    <p:cViewPr>
      <p:scale>
        <a:sx n="1" d="1"/>
        <a:sy n="1" d="1"/>
      </p:scale>
      <p:origin x="0" y="0"/>
    </p:cViewPr>
  </p:notesTextViewPr>
  <p:notesViewPr>
    <p:cSldViewPr snapToGrid="0" snapToObjects="1">
      <p:cViewPr varScale="1">
        <p:scale>
          <a:sx n="78" d="100"/>
          <a:sy n="78" d="100"/>
        </p:scale>
        <p:origin x="-1986" y="-102"/>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1758AC-B8B6-460E-9FA8-9B65E1A67959}" type="doc">
      <dgm:prSet loTypeId="urn:microsoft.com/office/officeart/2009/layout/CircleArrowProcess" loCatId="cycle" qsTypeId="urn:microsoft.com/office/officeart/2005/8/quickstyle/3d6" qsCatId="3D" csTypeId="urn:microsoft.com/office/officeart/2005/8/colors/colorful1" csCatId="colorful" phldr="1"/>
      <dgm:spPr/>
      <dgm:t>
        <a:bodyPr/>
        <a:lstStyle/>
        <a:p>
          <a:endParaRPr lang="en-US"/>
        </a:p>
      </dgm:t>
    </dgm:pt>
    <dgm:pt modelId="{FEFCA9A0-AFE5-4ED0-B156-F76F4D0BD056}">
      <dgm:prSet phldrT="[Text]"/>
      <dgm:spPr/>
      <dgm:t>
        <a:bodyPr/>
        <a:lstStyle/>
        <a:p>
          <a:r>
            <a:rPr lang="en-US" b="1" dirty="0" smtClean="0"/>
            <a:t>Reflect!</a:t>
          </a:r>
          <a:endParaRPr lang="en-US" b="1" dirty="0"/>
        </a:p>
      </dgm:t>
    </dgm:pt>
    <dgm:pt modelId="{591709B4-CE82-4CF7-B66E-4136E68941F7}" type="parTrans" cxnId="{D8104D08-0C2A-4483-AF7B-9F2EB24A79F1}">
      <dgm:prSet/>
      <dgm:spPr/>
      <dgm:t>
        <a:bodyPr/>
        <a:lstStyle/>
        <a:p>
          <a:endParaRPr lang="en-US"/>
        </a:p>
      </dgm:t>
    </dgm:pt>
    <dgm:pt modelId="{24971665-721D-4ABD-B316-2C449DB25DC2}" type="sibTrans" cxnId="{D8104D08-0C2A-4483-AF7B-9F2EB24A79F1}">
      <dgm:prSet/>
      <dgm:spPr/>
      <dgm:t>
        <a:bodyPr/>
        <a:lstStyle/>
        <a:p>
          <a:endParaRPr lang="en-US"/>
        </a:p>
      </dgm:t>
    </dgm:pt>
    <dgm:pt modelId="{E016B823-2957-4BA6-9E0A-193356ED6E1C}">
      <dgm:prSet phldrT="[Text]"/>
      <dgm:spPr/>
      <dgm:t>
        <a:bodyPr/>
        <a:lstStyle/>
        <a:p>
          <a:r>
            <a:rPr lang="en-US" b="1" dirty="0" smtClean="0"/>
            <a:t>Explore!</a:t>
          </a:r>
          <a:endParaRPr lang="en-US" b="1" dirty="0"/>
        </a:p>
      </dgm:t>
    </dgm:pt>
    <dgm:pt modelId="{FF5CE854-403C-4382-9BE4-FC70672AF30C}" type="parTrans" cxnId="{21B81F10-3304-45CA-99CA-89C48ABAC04A}">
      <dgm:prSet/>
      <dgm:spPr/>
      <dgm:t>
        <a:bodyPr/>
        <a:lstStyle/>
        <a:p>
          <a:endParaRPr lang="en-US"/>
        </a:p>
      </dgm:t>
    </dgm:pt>
    <dgm:pt modelId="{1FFA81BA-0382-48B1-A2EE-FBED0521E58F}" type="sibTrans" cxnId="{21B81F10-3304-45CA-99CA-89C48ABAC04A}">
      <dgm:prSet/>
      <dgm:spPr/>
      <dgm:t>
        <a:bodyPr/>
        <a:lstStyle/>
        <a:p>
          <a:endParaRPr lang="en-US"/>
        </a:p>
      </dgm:t>
    </dgm:pt>
    <dgm:pt modelId="{970CF35F-E8AE-4D40-A35B-C6D79D032F81}">
      <dgm:prSet phldrT="[Text]"/>
      <dgm:spPr/>
      <dgm:t>
        <a:bodyPr/>
        <a:lstStyle/>
        <a:p>
          <a:r>
            <a:rPr lang="en-US" b="1" dirty="0" smtClean="0"/>
            <a:t>Celebrate!</a:t>
          </a:r>
          <a:endParaRPr lang="en-US" b="1" dirty="0"/>
        </a:p>
      </dgm:t>
    </dgm:pt>
    <dgm:pt modelId="{6D038D09-9D3F-4E87-9236-856A0FBAAEC5}" type="parTrans" cxnId="{CD0F81C4-E3E6-4361-9E3A-44BA3CCF403B}">
      <dgm:prSet/>
      <dgm:spPr/>
      <dgm:t>
        <a:bodyPr/>
        <a:lstStyle/>
        <a:p>
          <a:endParaRPr lang="en-US"/>
        </a:p>
      </dgm:t>
    </dgm:pt>
    <dgm:pt modelId="{86A9BDE7-5C54-4446-9E95-17B945191409}" type="sibTrans" cxnId="{CD0F81C4-E3E6-4361-9E3A-44BA3CCF403B}">
      <dgm:prSet/>
      <dgm:spPr/>
      <dgm:t>
        <a:bodyPr/>
        <a:lstStyle/>
        <a:p>
          <a:endParaRPr lang="en-US"/>
        </a:p>
      </dgm:t>
    </dgm:pt>
    <dgm:pt modelId="{F3452F04-1DD1-4EEE-99EB-858BE0C7C63D}" type="pres">
      <dgm:prSet presAssocID="{B51758AC-B8B6-460E-9FA8-9B65E1A67959}" presName="Name0" presStyleCnt="0">
        <dgm:presLayoutVars>
          <dgm:chMax val="7"/>
          <dgm:chPref val="7"/>
          <dgm:dir/>
          <dgm:animLvl val="lvl"/>
        </dgm:presLayoutVars>
      </dgm:prSet>
      <dgm:spPr/>
      <dgm:t>
        <a:bodyPr/>
        <a:lstStyle/>
        <a:p>
          <a:endParaRPr lang="en-US"/>
        </a:p>
      </dgm:t>
    </dgm:pt>
    <dgm:pt modelId="{1C390525-0BAF-471E-A286-C6E01A377DF6}" type="pres">
      <dgm:prSet presAssocID="{FEFCA9A0-AFE5-4ED0-B156-F76F4D0BD056}" presName="Accent1" presStyleCnt="0"/>
      <dgm:spPr/>
      <dgm:t>
        <a:bodyPr/>
        <a:lstStyle/>
        <a:p>
          <a:endParaRPr lang="en-US"/>
        </a:p>
      </dgm:t>
    </dgm:pt>
    <dgm:pt modelId="{F22AB746-C239-4D54-AEBF-64504FF0A8FD}" type="pres">
      <dgm:prSet presAssocID="{FEFCA9A0-AFE5-4ED0-B156-F76F4D0BD056}" presName="Accent" presStyleLbl="node1" presStyleIdx="0" presStyleCnt="3"/>
      <dgm:spPr/>
      <dgm:t>
        <a:bodyPr/>
        <a:lstStyle/>
        <a:p>
          <a:endParaRPr lang="en-US"/>
        </a:p>
      </dgm:t>
    </dgm:pt>
    <dgm:pt modelId="{EFFE6438-AE9B-4237-8C65-F17F76AFC9BC}" type="pres">
      <dgm:prSet presAssocID="{FEFCA9A0-AFE5-4ED0-B156-F76F4D0BD056}" presName="Parent1" presStyleLbl="revTx" presStyleIdx="0" presStyleCnt="3">
        <dgm:presLayoutVars>
          <dgm:chMax val="1"/>
          <dgm:chPref val="1"/>
          <dgm:bulletEnabled val="1"/>
        </dgm:presLayoutVars>
      </dgm:prSet>
      <dgm:spPr/>
      <dgm:t>
        <a:bodyPr/>
        <a:lstStyle/>
        <a:p>
          <a:endParaRPr lang="en-US"/>
        </a:p>
      </dgm:t>
    </dgm:pt>
    <dgm:pt modelId="{9BE35098-900A-40B7-9296-EC807CC99D65}" type="pres">
      <dgm:prSet presAssocID="{E016B823-2957-4BA6-9E0A-193356ED6E1C}" presName="Accent2" presStyleCnt="0"/>
      <dgm:spPr/>
      <dgm:t>
        <a:bodyPr/>
        <a:lstStyle/>
        <a:p>
          <a:endParaRPr lang="en-US"/>
        </a:p>
      </dgm:t>
    </dgm:pt>
    <dgm:pt modelId="{EB54C9C2-6F3D-44C0-8E32-BC92DA761D3B}" type="pres">
      <dgm:prSet presAssocID="{E016B823-2957-4BA6-9E0A-193356ED6E1C}" presName="Accent" presStyleLbl="node1" presStyleIdx="1" presStyleCnt="3"/>
      <dgm:spPr/>
      <dgm:t>
        <a:bodyPr/>
        <a:lstStyle/>
        <a:p>
          <a:endParaRPr lang="en-US"/>
        </a:p>
      </dgm:t>
    </dgm:pt>
    <dgm:pt modelId="{2DD5AE00-4FE2-4F48-8F83-CF640A8364A4}" type="pres">
      <dgm:prSet presAssocID="{E016B823-2957-4BA6-9E0A-193356ED6E1C}" presName="Parent2" presStyleLbl="revTx" presStyleIdx="1" presStyleCnt="3">
        <dgm:presLayoutVars>
          <dgm:chMax val="1"/>
          <dgm:chPref val="1"/>
          <dgm:bulletEnabled val="1"/>
        </dgm:presLayoutVars>
      </dgm:prSet>
      <dgm:spPr/>
      <dgm:t>
        <a:bodyPr/>
        <a:lstStyle/>
        <a:p>
          <a:endParaRPr lang="en-US"/>
        </a:p>
      </dgm:t>
    </dgm:pt>
    <dgm:pt modelId="{BFC17EEA-C57D-4A9B-A232-906370C0D1B3}" type="pres">
      <dgm:prSet presAssocID="{970CF35F-E8AE-4D40-A35B-C6D79D032F81}" presName="Accent3" presStyleCnt="0"/>
      <dgm:spPr/>
      <dgm:t>
        <a:bodyPr/>
        <a:lstStyle/>
        <a:p>
          <a:endParaRPr lang="en-US"/>
        </a:p>
      </dgm:t>
    </dgm:pt>
    <dgm:pt modelId="{437ECD3A-BE6E-4F29-8977-9D8753CA66DA}" type="pres">
      <dgm:prSet presAssocID="{970CF35F-E8AE-4D40-A35B-C6D79D032F81}" presName="Accent" presStyleLbl="node1" presStyleIdx="2" presStyleCnt="3"/>
      <dgm:spPr/>
      <dgm:t>
        <a:bodyPr/>
        <a:lstStyle/>
        <a:p>
          <a:endParaRPr lang="en-US"/>
        </a:p>
      </dgm:t>
    </dgm:pt>
    <dgm:pt modelId="{D8FF0EE1-499F-4C58-B58F-551648D52BE2}" type="pres">
      <dgm:prSet presAssocID="{970CF35F-E8AE-4D40-A35B-C6D79D032F81}" presName="Parent3" presStyleLbl="revTx" presStyleIdx="2" presStyleCnt="3">
        <dgm:presLayoutVars>
          <dgm:chMax val="1"/>
          <dgm:chPref val="1"/>
          <dgm:bulletEnabled val="1"/>
        </dgm:presLayoutVars>
      </dgm:prSet>
      <dgm:spPr/>
      <dgm:t>
        <a:bodyPr/>
        <a:lstStyle/>
        <a:p>
          <a:endParaRPr lang="en-US"/>
        </a:p>
      </dgm:t>
    </dgm:pt>
  </dgm:ptLst>
  <dgm:cxnLst>
    <dgm:cxn modelId="{A85FFCE1-542E-447C-8902-D2EA4101AFD5}" type="presOf" srcId="{970CF35F-E8AE-4D40-A35B-C6D79D032F81}" destId="{D8FF0EE1-499F-4C58-B58F-551648D52BE2}" srcOrd="0" destOrd="0" presId="urn:microsoft.com/office/officeart/2009/layout/CircleArrowProcess"/>
    <dgm:cxn modelId="{92577031-5BEB-4029-A01C-5858031E4EF6}" type="presOf" srcId="{B51758AC-B8B6-460E-9FA8-9B65E1A67959}" destId="{F3452F04-1DD1-4EEE-99EB-858BE0C7C63D}" srcOrd="0" destOrd="0" presId="urn:microsoft.com/office/officeart/2009/layout/CircleArrowProcess"/>
    <dgm:cxn modelId="{6A28C3D5-90CD-4B56-8A9E-9AE71A287C89}" type="presOf" srcId="{FEFCA9A0-AFE5-4ED0-B156-F76F4D0BD056}" destId="{EFFE6438-AE9B-4237-8C65-F17F76AFC9BC}" srcOrd="0" destOrd="0" presId="urn:microsoft.com/office/officeart/2009/layout/CircleArrowProcess"/>
    <dgm:cxn modelId="{21B81F10-3304-45CA-99CA-89C48ABAC04A}" srcId="{B51758AC-B8B6-460E-9FA8-9B65E1A67959}" destId="{E016B823-2957-4BA6-9E0A-193356ED6E1C}" srcOrd="1" destOrd="0" parTransId="{FF5CE854-403C-4382-9BE4-FC70672AF30C}" sibTransId="{1FFA81BA-0382-48B1-A2EE-FBED0521E58F}"/>
    <dgm:cxn modelId="{D8104D08-0C2A-4483-AF7B-9F2EB24A79F1}" srcId="{B51758AC-B8B6-460E-9FA8-9B65E1A67959}" destId="{FEFCA9A0-AFE5-4ED0-B156-F76F4D0BD056}" srcOrd="0" destOrd="0" parTransId="{591709B4-CE82-4CF7-B66E-4136E68941F7}" sibTransId="{24971665-721D-4ABD-B316-2C449DB25DC2}"/>
    <dgm:cxn modelId="{CD0F81C4-E3E6-4361-9E3A-44BA3CCF403B}" srcId="{B51758AC-B8B6-460E-9FA8-9B65E1A67959}" destId="{970CF35F-E8AE-4D40-A35B-C6D79D032F81}" srcOrd="2" destOrd="0" parTransId="{6D038D09-9D3F-4E87-9236-856A0FBAAEC5}" sibTransId="{86A9BDE7-5C54-4446-9E95-17B945191409}"/>
    <dgm:cxn modelId="{36075F1D-BF4F-4103-A6AB-4523C999C985}" type="presOf" srcId="{E016B823-2957-4BA6-9E0A-193356ED6E1C}" destId="{2DD5AE00-4FE2-4F48-8F83-CF640A8364A4}" srcOrd="0" destOrd="0" presId="urn:microsoft.com/office/officeart/2009/layout/CircleArrowProcess"/>
    <dgm:cxn modelId="{2FBE5FBD-BFF6-4228-9F70-B3E41431D95D}" type="presParOf" srcId="{F3452F04-1DD1-4EEE-99EB-858BE0C7C63D}" destId="{1C390525-0BAF-471E-A286-C6E01A377DF6}" srcOrd="0" destOrd="0" presId="urn:microsoft.com/office/officeart/2009/layout/CircleArrowProcess"/>
    <dgm:cxn modelId="{B7EEBD5D-7DAE-48E9-B055-AD5F088FAACF}" type="presParOf" srcId="{1C390525-0BAF-471E-A286-C6E01A377DF6}" destId="{F22AB746-C239-4D54-AEBF-64504FF0A8FD}" srcOrd="0" destOrd="0" presId="urn:microsoft.com/office/officeart/2009/layout/CircleArrowProcess"/>
    <dgm:cxn modelId="{EA6F5616-4F6D-4DE9-8CE8-F194B580577A}" type="presParOf" srcId="{F3452F04-1DD1-4EEE-99EB-858BE0C7C63D}" destId="{EFFE6438-AE9B-4237-8C65-F17F76AFC9BC}" srcOrd="1" destOrd="0" presId="urn:microsoft.com/office/officeart/2009/layout/CircleArrowProcess"/>
    <dgm:cxn modelId="{A25839A9-D3EE-459A-B3B5-8316AAE7F771}" type="presParOf" srcId="{F3452F04-1DD1-4EEE-99EB-858BE0C7C63D}" destId="{9BE35098-900A-40B7-9296-EC807CC99D65}" srcOrd="2" destOrd="0" presId="urn:microsoft.com/office/officeart/2009/layout/CircleArrowProcess"/>
    <dgm:cxn modelId="{27EFFAA2-96C1-4A79-B4B6-EE2B58BE965C}" type="presParOf" srcId="{9BE35098-900A-40B7-9296-EC807CC99D65}" destId="{EB54C9C2-6F3D-44C0-8E32-BC92DA761D3B}" srcOrd="0" destOrd="0" presId="urn:microsoft.com/office/officeart/2009/layout/CircleArrowProcess"/>
    <dgm:cxn modelId="{ED4C3FFD-DEC7-4302-A72E-FAEC67BF3E1B}" type="presParOf" srcId="{F3452F04-1DD1-4EEE-99EB-858BE0C7C63D}" destId="{2DD5AE00-4FE2-4F48-8F83-CF640A8364A4}" srcOrd="3" destOrd="0" presId="urn:microsoft.com/office/officeart/2009/layout/CircleArrowProcess"/>
    <dgm:cxn modelId="{DC9E9AAA-C6DA-465C-99AB-F0C54D52B0D6}" type="presParOf" srcId="{F3452F04-1DD1-4EEE-99EB-858BE0C7C63D}" destId="{BFC17EEA-C57D-4A9B-A232-906370C0D1B3}" srcOrd="4" destOrd="0" presId="urn:microsoft.com/office/officeart/2009/layout/CircleArrowProcess"/>
    <dgm:cxn modelId="{2A65C06D-3E0F-4D14-93D3-00D72476C0D9}" type="presParOf" srcId="{BFC17EEA-C57D-4A9B-A232-906370C0D1B3}" destId="{437ECD3A-BE6E-4F29-8977-9D8753CA66DA}" srcOrd="0" destOrd="0" presId="urn:microsoft.com/office/officeart/2009/layout/CircleArrowProcess"/>
    <dgm:cxn modelId="{D6393A93-A654-4D2D-A6CC-477FC3782A7B}" type="presParOf" srcId="{F3452F04-1DD1-4EEE-99EB-858BE0C7C63D}" destId="{D8FF0EE1-499F-4C58-B58F-551648D52BE2}"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56F08C6-AFC6-4B32-AB05-6D19F532D42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CA5C351-D748-4273-A08A-6D3635681891}">
      <dgm:prSet phldrT="[Text]"/>
      <dgm:spPr>
        <a:solidFill>
          <a:srgbClr val="800000"/>
        </a:solidFill>
      </dgm:spPr>
      <dgm:t>
        <a:bodyPr/>
        <a:lstStyle/>
        <a:p>
          <a:pPr algn="ctr"/>
          <a:r>
            <a:rPr lang="en-US" dirty="0" smtClean="0"/>
            <a:t>Outstanding Interpretation</a:t>
          </a:r>
          <a:endParaRPr lang="en-US" dirty="0"/>
        </a:p>
      </dgm:t>
    </dgm:pt>
    <dgm:pt modelId="{2FB361E0-BBEA-4F32-B713-BC11A11B77F8}" type="parTrans" cxnId="{6F757AAC-7EF7-4DA7-B884-3373BB40F90E}">
      <dgm:prSet/>
      <dgm:spPr/>
      <dgm:t>
        <a:bodyPr/>
        <a:lstStyle/>
        <a:p>
          <a:endParaRPr lang="en-US"/>
        </a:p>
      </dgm:t>
    </dgm:pt>
    <dgm:pt modelId="{6AF3B48A-68DE-4051-9D7F-F8CE3FC8071F}" type="sibTrans" cxnId="{6F757AAC-7EF7-4DA7-B884-3373BB40F90E}">
      <dgm:prSet/>
      <dgm:spPr/>
      <dgm:t>
        <a:bodyPr/>
        <a:lstStyle/>
        <a:p>
          <a:endParaRPr lang="en-US"/>
        </a:p>
      </dgm:t>
    </dgm:pt>
    <dgm:pt modelId="{A898782E-1745-4297-BBB9-B6CA4AAA9E71}">
      <dgm:prSet phldrT="[Text]"/>
      <dgm:spPr>
        <a:solidFill>
          <a:srgbClr val="800000"/>
        </a:solidFill>
      </dgm:spPr>
      <dgm:t>
        <a:bodyPr/>
        <a:lstStyle/>
        <a:p>
          <a:pPr algn="ctr"/>
          <a:r>
            <a:rPr lang="en-US" dirty="0" smtClean="0"/>
            <a:t>Award of Excellence</a:t>
          </a:r>
          <a:endParaRPr lang="en-US" dirty="0"/>
        </a:p>
      </dgm:t>
    </dgm:pt>
    <dgm:pt modelId="{FCA9015B-C8FD-462D-9E38-E0C006FC0067}" type="parTrans" cxnId="{34E94F6D-2B92-437B-AE37-E2D10BBF58FE}">
      <dgm:prSet/>
      <dgm:spPr/>
      <dgm:t>
        <a:bodyPr/>
        <a:lstStyle/>
        <a:p>
          <a:endParaRPr lang="en-US"/>
        </a:p>
      </dgm:t>
    </dgm:pt>
    <dgm:pt modelId="{36F7DC20-FB1B-4A7D-987E-CB467D7A625D}" type="sibTrans" cxnId="{34E94F6D-2B92-437B-AE37-E2D10BBF58FE}">
      <dgm:prSet/>
      <dgm:spPr/>
      <dgm:t>
        <a:bodyPr/>
        <a:lstStyle/>
        <a:p>
          <a:endParaRPr lang="en-US"/>
        </a:p>
      </dgm:t>
    </dgm:pt>
    <dgm:pt modelId="{5487AD40-587A-4C4A-8627-1F2FE55991AD}">
      <dgm:prSet phldrT="[Text]"/>
      <dgm:spPr>
        <a:solidFill>
          <a:srgbClr val="800000"/>
        </a:solidFill>
      </dgm:spPr>
      <dgm:t>
        <a:bodyPr/>
        <a:lstStyle/>
        <a:p>
          <a:pPr algn="ctr"/>
          <a:r>
            <a:rPr lang="en-US" dirty="0" smtClean="0"/>
            <a:t>Award of Merit</a:t>
          </a:r>
        </a:p>
      </dgm:t>
    </dgm:pt>
    <dgm:pt modelId="{A6C923A7-4DBD-410A-B804-F1F7B2BA1A44}" type="parTrans" cxnId="{748B04D4-7603-4261-9560-90B596201DDE}">
      <dgm:prSet/>
      <dgm:spPr/>
      <dgm:t>
        <a:bodyPr/>
        <a:lstStyle/>
        <a:p>
          <a:endParaRPr lang="en-US"/>
        </a:p>
      </dgm:t>
    </dgm:pt>
    <dgm:pt modelId="{29AB444E-C115-42DC-B068-E51E18878E86}" type="sibTrans" cxnId="{748B04D4-7603-4261-9560-90B596201DDE}">
      <dgm:prSet/>
      <dgm:spPr/>
      <dgm:t>
        <a:bodyPr/>
        <a:lstStyle/>
        <a:p>
          <a:endParaRPr lang="en-US"/>
        </a:p>
      </dgm:t>
    </dgm:pt>
    <dgm:pt modelId="{19FBC218-34F9-47D1-A09D-A48E3E935CB9}">
      <dgm:prSet phldrT="[Text]"/>
      <dgm:spPr>
        <a:solidFill>
          <a:srgbClr val="800000"/>
        </a:solidFill>
      </dgm:spPr>
      <dgm:t>
        <a:bodyPr/>
        <a:lstStyle/>
        <a:p>
          <a:pPr algn="ctr"/>
          <a:r>
            <a:rPr lang="en-US" dirty="0" smtClean="0"/>
            <a:t>Honorable Mention</a:t>
          </a:r>
        </a:p>
      </dgm:t>
    </dgm:pt>
    <dgm:pt modelId="{2C123F9B-8E2C-4025-BAF4-C2FE907AD8A3}" type="parTrans" cxnId="{EE02F949-AA70-446B-AACE-79AA90C6272B}">
      <dgm:prSet/>
      <dgm:spPr/>
      <dgm:t>
        <a:bodyPr/>
        <a:lstStyle/>
        <a:p>
          <a:endParaRPr lang="en-US"/>
        </a:p>
      </dgm:t>
    </dgm:pt>
    <dgm:pt modelId="{3275D8ED-0A3E-4E39-A5E9-4ADEBA5853A9}" type="sibTrans" cxnId="{EE02F949-AA70-446B-AACE-79AA90C6272B}">
      <dgm:prSet/>
      <dgm:spPr/>
      <dgm:t>
        <a:bodyPr/>
        <a:lstStyle/>
        <a:p>
          <a:endParaRPr lang="en-US"/>
        </a:p>
      </dgm:t>
    </dgm:pt>
    <dgm:pt modelId="{0574F3D3-D5D1-4A97-B59D-6AD1D54F0990}" type="pres">
      <dgm:prSet presAssocID="{E56F08C6-AFC6-4B32-AB05-6D19F532D425}" presName="linear" presStyleCnt="0">
        <dgm:presLayoutVars>
          <dgm:dir/>
          <dgm:animLvl val="lvl"/>
          <dgm:resizeHandles val="exact"/>
        </dgm:presLayoutVars>
      </dgm:prSet>
      <dgm:spPr/>
      <dgm:t>
        <a:bodyPr/>
        <a:lstStyle/>
        <a:p>
          <a:endParaRPr lang="en-US"/>
        </a:p>
      </dgm:t>
    </dgm:pt>
    <dgm:pt modelId="{57DEE0F8-228D-42E6-B4D8-C3242A678656}" type="pres">
      <dgm:prSet presAssocID="{1CA5C351-D748-4273-A08A-6D3635681891}" presName="parentLin" presStyleCnt="0"/>
      <dgm:spPr/>
    </dgm:pt>
    <dgm:pt modelId="{A6935ECB-F147-4C66-98C0-B724ED6DCCC2}" type="pres">
      <dgm:prSet presAssocID="{1CA5C351-D748-4273-A08A-6D3635681891}" presName="parentLeftMargin" presStyleLbl="node1" presStyleIdx="0" presStyleCnt="4"/>
      <dgm:spPr/>
      <dgm:t>
        <a:bodyPr/>
        <a:lstStyle/>
        <a:p>
          <a:endParaRPr lang="en-US"/>
        </a:p>
      </dgm:t>
    </dgm:pt>
    <dgm:pt modelId="{71BD6AF9-418C-4DAB-9A3A-FB717B3C49EE}" type="pres">
      <dgm:prSet presAssocID="{1CA5C351-D748-4273-A08A-6D3635681891}" presName="parentText" presStyleLbl="node1" presStyleIdx="0" presStyleCnt="4" custScaleX="77932">
        <dgm:presLayoutVars>
          <dgm:chMax val="0"/>
          <dgm:bulletEnabled val="1"/>
        </dgm:presLayoutVars>
      </dgm:prSet>
      <dgm:spPr/>
      <dgm:t>
        <a:bodyPr/>
        <a:lstStyle/>
        <a:p>
          <a:endParaRPr lang="en-US"/>
        </a:p>
      </dgm:t>
    </dgm:pt>
    <dgm:pt modelId="{D8974126-6CDC-416A-A675-4AC08ED8DC39}" type="pres">
      <dgm:prSet presAssocID="{1CA5C351-D748-4273-A08A-6D3635681891}" presName="negativeSpace" presStyleCnt="0"/>
      <dgm:spPr/>
    </dgm:pt>
    <dgm:pt modelId="{4D78845D-3154-474A-B251-FFA824689D69}" type="pres">
      <dgm:prSet presAssocID="{1CA5C351-D748-4273-A08A-6D3635681891}" presName="childText" presStyleLbl="conFgAcc1" presStyleIdx="0" presStyleCnt="4" custLinFactY="16345" custLinFactNeighborY="100000">
        <dgm:presLayoutVars>
          <dgm:bulletEnabled val="1"/>
        </dgm:presLayoutVars>
      </dgm:prSet>
      <dgm:spPr>
        <a:ln>
          <a:solidFill>
            <a:schemeClr val="bg1"/>
          </a:solidFill>
        </a:ln>
      </dgm:spPr>
      <dgm:t>
        <a:bodyPr/>
        <a:lstStyle/>
        <a:p>
          <a:endParaRPr lang="en-US"/>
        </a:p>
      </dgm:t>
    </dgm:pt>
    <dgm:pt modelId="{3C08777B-CD7F-4D7A-9D4A-584DE4BF5E88}" type="pres">
      <dgm:prSet presAssocID="{6AF3B48A-68DE-4051-9D7F-F8CE3FC8071F}" presName="spaceBetweenRectangles" presStyleCnt="0"/>
      <dgm:spPr/>
    </dgm:pt>
    <dgm:pt modelId="{6C047152-D922-402C-B865-B0CEDE49A173}" type="pres">
      <dgm:prSet presAssocID="{A898782E-1745-4297-BBB9-B6CA4AAA9E71}" presName="parentLin" presStyleCnt="0"/>
      <dgm:spPr/>
    </dgm:pt>
    <dgm:pt modelId="{A570924B-B9BF-413C-8E36-E260D79D6969}" type="pres">
      <dgm:prSet presAssocID="{A898782E-1745-4297-BBB9-B6CA4AAA9E71}" presName="parentLeftMargin" presStyleLbl="node1" presStyleIdx="0" presStyleCnt="4"/>
      <dgm:spPr/>
      <dgm:t>
        <a:bodyPr/>
        <a:lstStyle/>
        <a:p>
          <a:endParaRPr lang="en-US"/>
        </a:p>
      </dgm:t>
    </dgm:pt>
    <dgm:pt modelId="{9E08AD70-2D24-498D-8D9C-583841A7F091}" type="pres">
      <dgm:prSet presAssocID="{A898782E-1745-4297-BBB9-B6CA4AAA9E71}" presName="parentText" presStyleLbl="node1" presStyleIdx="1" presStyleCnt="4" custScaleX="77932">
        <dgm:presLayoutVars>
          <dgm:chMax val="0"/>
          <dgm:bulletEnabled val="1"/>
        </dgm:presLayoutVars>
      </dgm:prSet>
      <dgm:spPr/>
      <dgm:t>
        <a:bodyPr/>
        <a:lstStyle/>
        <a:p>
          <a:endParaRPr lang="en-US"/>
        </a:p>
      </dgm:t>
    </dgm:pt>
    <dgm:pt modelId="{7890F8F6-D214-4F17-916F-5B62F2121337}" type="pres">
      <dgm:prSet presAssocID="{A898782E-1745-4297-BBB9-B6CA4AAA9E71}" presName="negativeSpace" presStyleCnt="0"/>
      <dgm:spPr/>
    </dgm:pt>
    <dgm:pt modelId="{AD846166-2522-45B2-9790-06F8B81597D7}" type="pres">
      <dgm:prSet presAssocID="{A898782E-1745-4297-BBB9-B6CA4AAA9E71}" presName="childText" presStyleLbl="conFgAcc1" presStyleIdx="1" presStyleCnt="4" custLinFactY="-3015" custLinFactNeighborY="-100000">
        <dgm:presLayoutVars>
          <dgm:bulletEnabled val="1"/>
        </dgm:presLayoutVars>
      </dgm:prSet>
      <dgm:spPr>
        <a:ln>
          <a:solidFill>
            <a:schemeClr val="bg1"/>
          </a:solidFill>
        </a:ln>
      </dgm:spPr>
      <dgm:t>
        <a:bodyPr/>
        <a:lstStyle/>
        <a:p>
          <a:endParaRPr lang="en-US"/>
        </a:p>
      </dgm:t>
    </dgm:pt>
    <dgm:pt modelId="{1121BEAD-1980-4493-AAEF-EDB3CA88EB11}" type="pres">
      <dgm:prSet presAssocID="{36F7DC20-FB1B-4A7D-987E-CB467D7A625D}" presName="spaceBetweenRectangles" presStyleCnt="0"/>
      <dgm:spPr/>
    </dgm:pt>
    <dgm:pt modelId="{510357C1-E39F-416E-8C72-1FAE81308662}" type="pres">
      <dgm:prSet presAssocID="{5487AD40-587A-4C4A-8627-1F2FE55991AD}" presName="parentLin" presStyleCnt="0"/>
      <dgm:spPr/>
    </dgm:pt>
    <dgm:pt modelId="{A470FF21-7D28-4E37-83B7-42199934E3B2}" type="pres">
      <dgm:prSet presAssocID="{5487AD40-587A-4C4A-8627-1F2FE55991AD}" presName="parentLeftMargin" presStyleLbl="node1" presStyleIdx="1" presStyleCnt="4"/>
      <dgm:spPr/>
      <dgm:t>
        <a:bodyPr/>
        <a:lstStyle/>
        <a:p>
          <a:endParaRPr lang="en-US"/>
        </a:p>
      </dgm:t>
    </dgm:pt>
    <dgm:pt modelId="{84A49B4F-F775-4F31-8907-FBE3C4536FDC}" type="pres">
      <dgm:prSet presAssocID="{5487AD40-587A-4C4A-8627-1F2FE55991AD}" presName="parentText" presStyleLbl="node1" presStyleIdx="2" presStyleCnt="4" custScaleX="77932">
        <dgm:presLayoutVars>
          <dgm:chMax val="0"/>
          <dgm:bulletEnabled val="1"/>
        </dgm:presLayoutVars>
      </dgm:prSet>
      <dgm:spPr/>
      <dgm:t>
        <a:bodyPr/>
        <a:lstStyle/>
        <a:p>
          <a:endParaRPr lang="en-US"/>
        </a:p>
      </dgm:t>
    </dgm:pt>
    <dgm:pt modelId="{80A53424-16F3-4269-832E-FC51F7A347D4}" type="pres">
      <dgm:prSet presAssocID="{5487AD40-587A-4C4A-8627-1F2FE55991AD}" presName="negativeSpace" presStyleCnt="0"/>
      <dgm:spPr/>
    </dgm:pt>
    <dgm:pt modelId="{561BB18F-14D1-4C1E-B68B-3013229F8980}" type="pres">
      <dgm:prSet presAssocID="{5487AD40-587A-4C4A-8627-1F2FE55991AD}" presName="childText" presStyleLbl="conFgAcc1" presStyleIdx="2" presStyleCnt="4" custLinFactY="-3015" custLinFactNeighborY="-100000">
        <dgm:presLayoutVars>
          <dgm:bulletEnabled val="1"/>
        </dgm:presLayoutVars>
      </dgm:prSet>
      <dgm:spPr>
        <a:ln>
          <a:solidFill>
            <a:schemeClr val="bg1"/>
          </a:solidFill>
        </a:ln>
      </dgm:spPr>
      <dgm:t>
        <a:bodyPr/>
        <a:lstStyle/>
        <a:p>
          <a:endParaRPr lang="en-US"/>
        </a:p>
      </dgm:t>
    </dgm:pt>
    <dgm:pt modelId="{D70CB9A2-B33B-4A53-BD85-E107926CD0FA}" type="pres">
      <dgm:prSet presAssocID="{29AB444E-C115-42DC-B068-E51E18878E86}" presName="spaceBetweenRectangles" presStyleCnt="0"/>
      <dgm:spPr/>
    </dgm:pt>
    <dgm:pt modelId="{5BCB1A2E-753E-4822-B661-CD4886D1C0AB}" type="pres">
      <dgm:prSet presAssocID="{19FBC218-34F9-47D1-A09D-A48E3E935CB9}" presName="parentLin" presStyleCnt="0"/>
      <dgm:spPr/>
    </dgm:pt>
    <dgm:pt modelId="{29D44CF4-FE9E-428E-8B2F-4CCC1C951218}" type="pres">
      <dgm:prSet presAssocID="{19FBC218-34F9-47D1-A09D-A48E3E935CB9}" presName="parentLeftMargin" presStyleLbl="node1" presStyleIdx="2" presStyleCnt="4"/>
      <dgm:spPr/>
      <dgm:t>
        <a:bodyPr/>
        <a:lstStyle/>
        <a:p>
          <a:endParaRPr lang="en-US"/>
        </a:p>
      </dgm:t>
    </dgm:pt>
    <dgm:pt modelId="{BFE0CD0B-2AAB-4A8B-9B15-B2DE757365BB}" type="pres">
      <dgm:prSet presAssocID="{19FBC218-34F9-47D1-A09D-A48E3E935CB9}" presName="parentText" presStyleLbl="node1" presStyleIdx="3" presStyleCnt="4" custScaleX="77932">
        <dgm:presLayoutVars>
          <dgm:chMax val="0"/>
          <dgm:bulletEnabled val="1"/>
        </dgm:presLayoutVars>
      </dgm:prSet>
      <dgm:spPr/>
      <dgm:t>
        <a:bodyPr/>
        <a:lstStyle/>
        <a:p>
          <a:endParaRPr lang="en-US"/>
        </a:p>
      </dgm:t>
    </dgm:pt>
    <dgm:pt modelId="{C9E60795-F02B-440F-AE3A-68FB5E622ACE}" type="pres">
      <dgm:prSet presAssocID="{19FBC218-34F9-47D1-A09D-A48E3E935CB9}" presName="negativeSpace" presStyleCnt="0"/>
      <dgm:spPr/>
    </dgm:pt>
    <dgm:pt modelId="{2BB17D59-0BC7-45B7-9064-0019B6422E11}" type="pres">
      <dgm:prSet presAssocID="{19FBC218-34F9-47D1-A09D-A48E3E935CB9}" presName="childText" presStyleLbl="conFgAcc1" presStyleIdx="3" presStyleCnt="4" custLinFactNeighborY="-41734">
        <dgm:presLayoutVars>
          <dgm:bulletEnabled val="1"/>
        </dgm:presLayoutVars>
      </dgm:prSet>
      <dgm:spPr>
        <a:ln>
          <a:solidFill>
            <a:schemeClr val="bg1"/>
          </a:solidFill>
        </a:ln>
      </dgm:spPr>
      <dgm:t>
        <a:bodyPr/>
        <a:lstStyle/>
        <a:p>
          <a:endParaRPr lang="en-US"/>
        </a:p>
      </dgm:t>
    </dgm:pt>
  </dgm:ptLst>
  <dgm:cxnLst>
    <dgm:cxn modelId="{EE02F949-AA70-446B-AACE-79AA90C6272B}" srcId="{E56F08C6-AFC6-4B32-AB05-6D19F532D425}" destId="{19FBC218-34F9-47D1-A09D-A48E3E935CB9}" srcOrd="3" destOrd="0" parTransId="{2C123F9B-8E2C-4025-BAF4-C2FE907AD8A3}" sibTransId="{3275D8ED-0A3E-4E39-A5E9-4ADEBA5853A9}"/>
    <dgm:cxn modelId="{748B04D4-7603-4261-9560-90B596201DDE}" srcId="{E56F08C6-AFC6-4B32-AB05-6D19F532D425}" destId="{5487AD40-587A-4C4A-8627-1F2FE55991AD}" srcOrd="2" destOrd="0" parTransId="{A6C923A7-4DBD-410A-B804-F1F7B2BA1A44}" sibTransId="{29AB444E-C115-42DC-B068-E51E18878E86}"/>
    <dgm:cxn modelId="{1DA6EFB7-CA4A-4D7A-ACF2-EBC2543AD5D9}" type="presOf" srcId="{E56F08C6-AFC6-4B32-AB05-6D19F532D425}" destId="{0574F3D3-D5D1-4A97-B59D-6AD1D54F0990}" srcOrd="0" destOrd="0" presId="urn:microsoft.com/office/officeart/2005/8/layout/list1"/>
    <dgm:cxn modelId="{DFEB6B81-B090-4908-96AC-45876BEDB960}" type="presOf" srcId="{A898782E-1745-4297-BBB9-B6CA4AAA9E71}" destId="{A570924B-B9BF-413C-8E36-E260D79D6969}" srcOrd="0" destOrd="0" presId="urn:microsoft.com/office/officeart/2005/8/layout/list1"/>
    <dgm:cxn modelId="{975BD1CC-F274-42A4-AEBD-655EEF126BBB}" type="presOf" srcId="{19FBC218-34F9-47D1-A09D-A48E3E935CB9}" destId="{29D44CF4-FE9E-428E-8B2F-4CCC1C951218}" srcOrd="0" destOrd="0" presId="urn:microsoft.com/office/officeart/2005/8/layout/list1"/>
    <dgm:cxn modelId="{291EC5BE-FF2D-469D-975F-3229ADCF42ED}" type="presOf" srcId="{19FBC218-34F9-47D1-A09D-A48E3E935CB9}" destId="{BFE0CD0B-2AAB-4A8B-9B15-B2DE757365BB}" srcOrd="1" destOrd="0" presId="urn:microsoft.com/office/officeart/2005/8/layout/list1"/>
    <dgm:cxn modelId="{6F757AAC-7EF7-4DA7-B884-3373BB40F90E}" srcId="{E56F08C6-AFC6-4B32-AB05-6D19F532D425}" destId="{1CA5C351-D748-4273-A08A-6D3635681891}" srcOrd="0" destOrd="0" parTransId="{2FB361E0-BBEA-4F32-B713-BC11A11B77F8}" sibTransId="{6AF3B48A-68DE-4051-9D7F-F8CE3FC8071F}"/>
    <dgm:cxn modelId="{68BC24DC-B9DA-4B88-902A-DA7D4DA7DFEC}" type="presOf" srcId="{1CA5C351-D748-4273-A08A-6D3635681891}" destId="{A6935ECB-F147-4C66-98C0-B724ED6DCCC2}" srcOrd="0" destOrd="0" presId="urn:microsoft.com/office/officeart/2005/8/layout/list1"/>
    <dgm:cxn modelId="{BA503B44-EEB5-4B9A-AC36-6CE08F1074E0}" type="presOf" srcId="{5487AD40-587A-4C4A-8627-1F2FE55991AD}" destId="{A470FF21-7D28-4E37-83B7-42199934E3B2}" srcOrd="0" destOrd="0" presId="urn:microsoft.com/office/officeart/2005/8/layout/list1"/>
    <dgm:cxn modelId="{FB3599C7-5128-437D-B124-4C5F8393F8B4}" type="presOf" srcId="{1CA5C351-D748-4273-A08A-6D3635681891}" destId="{71BD6AF9-418C-4DAB-9A3A-FB717B3C49EE}" srcOrd="1" destOrd="0" presId="urn:microsoft.com/office/officeart/2005/8/layout/list1"/>
    <dgm:cxn modelId="{F0C74CED-450B-4DAC-B31F-056D2C0C0757}" type="presOf" srcId="{5487AD40-587A-4C4A-8627-1F2FE55991AD}" destId="{84A49B4F-F775-4F31-8907-FBE3C4536FDC}" srcOrd="1" destOrd="0" presId="urn:microsoft.com/office/officeart/2005/8/layout/list1"/>
    <dgm:cxn modelId="{34E94F6D-2B92-437B-AE37-E2D10BBF58FE}" srcId="{E56F08C6-AFC6-4B32-AB05-6D19F532D425}" destId="{A898782E-1745-4297-BBB9-B6CA4AAA9E71}" srcOrd="1" destOrd="0" parTransId="{FCA9015B-C8FD-462D-9E38-E0C006FC0067}" sibTransId="{36F7DC20-FB1B-4A7D-987E-CB467D7A625D}"/>
    <dgm:cxn modelId="{C9A062D5-E44B-4F13-BD4D-A848B430768C}" type="presOf" srcId="{A898782E-1745-4297-BBB9-B6CA4AAA9E71}" destId="{9E08AD70-2D24-498D-8D9C-583841A7F091}" srcOrd="1" destOrd="0" presId="urn:microsoft.com/office/officeart/2005/8/layout/list1"/>
    <dgm:cxn modelId="{FCD0770B-D218-45C0-A50C-924F7B3AA792}" type="presParOf" srcId="{0574F3D3-D5D1-4A97-B59D-6AD1D54F0990}" destId="{57DEE0F8-228D-42E6-B4D8-C3242A678656}" srcOrd="0" destOrd="0" presId="urn:microsoft.com/office/officeart/2005/8/layout/list1"/>
    <dgm:cxn modelId="{9CD4BA46-2DD9-46BB-8725-0C85CB366B12}" type="presParOf" srcId="{57DEE0F8-228D-42E6-B4D8-C3242A678656}" destId="{A6935ECB-F147-4C66-98C0-B724ED6DCCC2}" srcOrd="0" destOrd="0" presId="urn:microsoft.com/office/officeart/2005/8/layout/list1"/>
    <dgm:cxn modelId="{23FFBCED-9ED0-41AC-8E46-4440568C413B}" type="presParOf" srcId="{57DEE0F8-228D-42E6-B4D8-C3242A678656}" destId="{71BD6AF9-418C-4DAB-9A3A-FB717B3C49EE}" srcOrd="1" destOrd="0" presId="urn:microsoft.com/office/officeart/2005/8/layout/list1"/>
    <dgm:cxn modelId="{FDE1ED91-E117-45F2-AA8E-EE72220E7E67}" type="presParOf" srcId="{0574F3D3-D5D1-4A97-B59D-6AD1D54F0990}" destId="{D8974126-6CDC-416A-A675-4AC08ED8DC39}" srcOrd="1" destOrd="0" presId="urn:microsoft.com/office/officeart/2005/8/layout/list1"/>
    <dgm:cxn modelId="{7F390655-1454-461B-9170-2F66562DA724}" type="presParOf" srcId="{0574F3D3-D5D1-4A97-B59D-6AD1D54F0990}" destId="{4D78845D-3154-474A-B251-FFA824689D69}" srcOrd="2" destOrd="0" presId="urn:microsoft.com/office/officeart/2005/8/layout/list1"/>
    <dgm:cxn modelId="{3824A6D0-7AC1-448B-A3C8-E6036C38CDAA}" type="presParOf" srcId="{0574F3D3-D5D1-4A97-B59D-6AD1D54F0990}" destId="{3C08777B-CD7F-4D7A-9D4A-584DE4BF5E88}" srcOrd="3" destOrd="0" presId="urn:microsoft.com/office/officeart/2005/8/layout/list1"/>
    <dgm:cxn modelId="{209A5E3D-2C0B-4D97-BC09-64199539F44A}" type="presParOf" srcId="{0574F3D3-D5D1-4A97-B59D-6AD1D54F0990}" destId="{6C047152-D922-402C-B865-B0CEDE49A173}" srcOrd="4" destOrd="0" presId="urn:microsoft.com/office/officeart/2005/8/layout/list1"/>
    <dgm:cxn modelId="{2D84F7E3-18DF-4EA0-BC2A-AE8104BF233B}" type="presParOf" srcId="{6C047152-D922-402C-B865-B0CEDE49A173}" destId="{A570924B-B9BF-413C-8E36-E260D79D6969}" srcOrd="0" destOrd="0" presId="urn:microsoft.com/office/officeart/2005/8/layout/list1"/>
    <dgm:cxn modelId="{A8DFF1C6-A77C-4112-8B52-2F5064D23CAA}" type="presParOf" srcId="{6C047152-D922-402C-B865-B0CEDE49A173}" destId="{9E08AD70-2D24-498D-8D9C-583841A7F091}" srcOrd="1" destOrd="0" presId="urn:microsoft.com/office/officeart/2005/8/layout/list1"/>
    <dgm:cxn modelId="{7CE81011-4744-469B-B982-C57EF11541A3}" type="presParOf" srcId="{0574F3D3-D5D1-4A97-B59D-6AD1D54F0990}" destId="{7890F8F6-D214-4F17-916F-5B62F2121337}" srcOrd="5" destOrd="0" presId="urn:microsoft.com/office/officeart/2005/8/layout/list1"/>
    <dgm:cxn modelId="{EA67F6AA-F18B-4343-883B-EE2C4E0195A7}" type="presParOf" srcId="{0574F3D3-D5D1-4A97-B59D-6AD1D54F0990}" destId="{AD846166-2522-45B2-9790-06F8B81597D7}" srcOrd="6" destOrd="0" presId="urn:microsoft.com/office/officeart/2005/8/layout/list1"/>
    <dgm:cxn modelId="{0C1DE860-2683-412F-95AB-C327F8619B9B}" type="presParOf" srcId="{0574F3D3-D5D1-4A97-B59D-6AD1D54F0990}" destId="{1121BEAD-1980-4493-AAEF-EDB3CA88EB11}" srcOrd="7" destOrd="0" presId="urn:microsoft.com/office/officeart/2005/8/layout/list1"/>
    <dgm:cxn modelId="{349524F9-3827-4B8D-A20D-16CA895AB905}" type="presParOf" srcId="{0574F3D3-D5D1-4A97-B59D-6AD1D54F0990}" destId="{510357C1-E39F-416E-8C72-1FAE81308662}" srcOrd="8" destOrd="0" presId="urn:microsoft.com/office/officeart/2005/8/layout/list1"/>
    <dgm:cxn modelId="{388864E7-8D17-4B0C-B497-D1F779FD9D37}" type="presParOf" srcId="{510357C1-E39F-416E-8C72-1FAE81308662}" destId="{A470FF21-7D28-4E37-83B7-42199934E3B2}" srcOrd="0" destOrd="0" presId="urn:microsoft.com/office/officeart/2005/8/layout/list1"/>
    <dgm:cxn modelId="{1D23CA38-744E-4231-B77B-552F0A755EF8}" type="presParOf" srcId="{510357C1-E39F-416E-8C72-1FAE81308662}" destId="{84A49B4F-F775-4F31-8907-FBE3C4536FDC}" srcOrd="1" destOrd="0" presId="urn:microsoft.com/office/officeart/2005/8/layout/list1"/>
    <dgm:cxn modelId="{51E674EF-5D9E-41D1-A2E2-50129555BE65}" type="presParOf" srcId="{0574F3D3-D5D1-4A97-B59D-6AD1D54F0990}" destId="{80A53424-16F3-4269-832E-FC51F7A347D4}" srcOrd="9" destOrd="0" presId="urn:microsoft.com/office/officeart/2005/8/layout/list1"/>
    <dgm:cxn modelId="{59BEF38B-8C46-45BD-88CA-9863FBE6BA8F}" type="presParOf" srcId="{0574F3D3-D5D1-4A97-B59D-6AD1D54F0990}" destId="{561BB18F-14D1-4C1E-B68B-3013229F8980}" srcOrd="10" destOrd="0" presId="urn:microsoft.com/office/officeart/2005/8/layout/list1"/>
    <dgm:cxn modelId="{B1C4E67D-8571-4EB0-B3EA-9B8B54D17B1F}" type="presParOf" srcId="{0574F3D3-D5D1-4A97-B59D-6AD1D54F0990}" destId="{D70CB9A2-B33B-4A53-BD85-E107926CD0FA}" srcOrd="11" destOrd="0" presId="urn:microsoft.com/office/officeart/2005/8/layout/list1"/>
    <dgm:cxn modelId="{E6EDC76A-160A-4DF4-ABFE-EBC3C247F41A}" type="presParOf" srcId="{0574F3D3-D5D1-4A97-B59D-6AD1D54F0990}" destId="{5BCB1A2E-753E-4822-B661-CD4886D1C0AB}" srcOrd="12" destOrd="0" presId="urn:microsoft.com/office/officeart/2005/8/layout/list1"/>
    <dgm:cxn modelId="{F34B1D15-E3FD-45F8-AE9C-344DEA3F908D}" type="presParOf" srcId="{5BCB1A2E-753E-4822-B661-CD4886D1C0AB}" destId="{29D44CF4-FE9E-428E-8B2F-4CCC1C951218}" srcOrd="0" destOrd="0" presId="urn:microsoft.com/office/officeart/2005/8/layout/list1"/>
    <dgm:cxn modelId="{F7119155-1149-4370-8898-5F4DCAB78F15}" type="presParOf" srcId="{5BCB1A2E-753E-4822-B661-CD4886D1C0AB}" destId="{BFE0CD0B-2AAB-4A8B-9B15-B2DE757365BB}" srcOrd="1" destOrd="0" presId="urn:microsoft.com/office/officeart/2005/8/layout/list1"/>
    <dgm:cxn modelId="{35821C74-2C6E-40D4-AAA9-C8EFAC137D54}" type="presParOf" srcId="{0574F3D3-D5D1-4A97-B59D-6AD1D54F0990}" destId="{C9E60795-F02B-440F-AE3A-68FB5E622ACE}" srcOrd="13" destOrd="0" presId="urn:microsoft.com/office/officeart/2005/8/layout/list1"/>
    <dgm:cxn modelId="{7D807E4A-9B8A-4F9F-84A5-CFFBCA3F76F8}" type="presParOf" srcId="{0574F3D3-D5D1-4A97-B59D-6AD1D54F0990}" destId="{2BB17D59-0BC7-45B7-9064-0019B6422E1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992875-982D-481D-A47E-AFEDA8EBA3B0}"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DBC32D13-1EFC-46BF-AA47-1BCB29888B51}">
      <dgm:prSet custT="1"/>
      <dgm:spPr>
        <a:solidFill>
          <a:schemeClr val="tx2"/>
        </a:solidFill>
      </dgm:spPr>
      <dgm:t>
        <a:bodyPr/>
        <a:lstStyle/>
        <a:p>
          <a:pPr algn="ctr" rtl="0">
            <a:spcAft>
              <a:spcPts val="0"/>
            </a:spcAft>
          </a:pPr>
          <a:r>
            <a:rPr lang="en-US" sz="1800" b="1" dirty="0" smtClean="0"/>
            <a:t>Since 1969, the Reflections program has allowed millions of students</a:t>
          </a:r>
        </a:p>
        <a:p>
          <a:pPr algn="ctr" rtl="0">
            <a:spcAft>
              <a:spcPts val="0"/>
            </a:spcAft>
          </a:pPr>
          <a:r>
            <a:rPr lang="en-US" sz="1800" b="1" dirty="0" smtClean="0"/>
            <a:t> to explore their artistic talents in an educational way.</a:t>
          </a:r>
          <a:endParaRPr lang="en-US" sz="1800" b="1" dirty="0"/>
        </a:p>
      </dgm:t>
    </dgm:pt>
    <dgm:pt modelId="{5842D199-5DA9-4B87-8071-1EE5D64AA9BD}" type="parTrans" cxnId="{29B0EE8E-D885-4878-87A6-559E893724F1}">
      <dgm:prSet/>
      <dgm:spPr/>
      <dgm:t>
        <a:bodyPr/>
        <a:lstStyle/>
        <a:p>
          <a:endParaRPr lang="en-US"/>
        </a:p>
      </dgm:t>
    </dgm:pt>
    <dgm:pt modelId="{57B4458F-0C64-430C-A57E-CF84B3B030F0}" type="sibTrans" cxnId="{29B0EE8E-D885-4878-87A6-559E893724F1}">
      <dgm:prSet/>
      <dgm:spPr/>
      <dgm:t>
        <a:bodyPr/>
        <a:lstStyle/>
        <a:p>
          <a:endParaRPr lang="en-US"/>
        </a:p>
      </dgm:t>
    </dgm:pt>
    <dgm:pt modelId="{35D53C07-F2FC-447C-A52F-58EA08A8DDC0}" type="pres">
      <dgm:prSet presAssocID="{7A992875-982D-481D-A47E-AFEDA8EBA3B0}" presName="linear" presStyleCnt="0">
        <dgm:presLayoutVars>
          <dgm:animLvl val="lvl"/>
          <dgm:resizeHandles val="exact"/>
        </dgm:presLayoutVars>
      </dgm:prSet>
      <dgm:spPr/>
      <dgm:t>
        <a:bodyPr/>
        <a:lstStyle/>
        <a:p>
          <a:endParaRPr lang="en-US"/>
        </a:p>
      </dgm:t>
    </dgm:pt>
    <dgm:pt modelId="{D2CABA4C-E4D3-4648-B7D0-F8395D06091B}" type="pres">
      <dgm:prSet presAssocID="{DBC32D13-1EFC-46BF-AA47-1BCB29888B51}" presName="parentText" presStyleLbl="node1" presStyleIdx="0" presStyleCnt="1" custScaleY="452708" custLinFactNeighborY="6992">
        <dgm:presLayoutVars>
          <dgm:chMax val="0"/>
          <dgm:bulletEnabled val="1"/>
        </dgm:presLayoutVars>
      </dgm:prSet>
      <dgm:spPr/>
      <dgm:t>
        <a:bodyPr/>
        <a:lstStyle/>
        <a:p>
          <a:endParaRPr lang="en-US"/>
        </a:p>
      </dgm:t>
    </dgm:pt>
  </dgm:ptLst>
  <dgm:cxnLst>
    <dgm:cxn modelId="{AD75F412-C805-4B0A-8FE5-DF69725F734D}" type="presOf" srcId="{DBC32D13-1EFC-46BF-AA47-1BCB29888B51}" destId="{D2CABA4C-E4D3-4648-B7D0-F8395D06091B}" srcOrd="0" destOrd="0" presId="urn:microsoft.com/office/officeart/2005/8/layout/vList2"/>
    <dgm:cxn modelId="{29B0EE8E-D885-4878-87A6-559E893724F1}" srcId="{7A992875-982D-481D-A47E-AFEDA8EBA3B0}" destId="{DBC32D13-1EFC-46BF-AA47-1BCB29888B51}" srcOrd="0" destOrd="0" parTransId="{5842D199-5DA9-4B87-8071-1EE5D64AA9BD}" sibTransId="{57B4458F-0C64-430C-A57E-CF84B3B030F0}"/>
    <dgm:cxn modelId="{FDB7A65D-879F-4F11-9A99-D8A0BD44A23A}" type="presOf" srcId="{7A992875-982D-481D-A47E-AFEDA8EBA3B0}" destId="{35D53C07-F2FC-447C-A52F-58EA08A8DDC0}" srcOrd="0" destOrd="0" presId="urn:microsoft.com/office/officeart/2005/8/layout/vList2"/>
    <dgm:cxn modelId="{5D7EB260-0EE9-4A6C-B4CD-753B2F7AF93B}" type="presParOf" srcId="{35D53C07-F2FC-447C-A52F-58EA08A8DDC0}" destId="{D2CABA4C-E4D3-4648-B7D0-F8395D06091B}"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A5F306-0599-44E5-AA43-5FB189BF7A2C}" type="doc">
      <dgm:prSet loTypeId="urn:microsoft.com/office/officeart/2008/layout/SquareAccentList" loCatId="list" qsTypeId="urn:microsoft.com/office/officeart/2005/8/quickstyle/simple3" qsCatId="simple" csTypeId="urn:microsoft.com/office/officeart/2005/8/colors/accent1_2" csCatId="accent1" phldr="1"/>
      <dgm:spPr/>
      <dgm:t>
        <a:bodyPr/>
        <a:lstStyle/>
        <a:p>
          <a:endParaRPr lang="en-US"/>
        </a:p>
      </dgm:t>
    </dgm:pt>
    <dgm:pt modelId="{9B4A14C0-0EB7-471C-AA09-4F331673D129}">
      <dgm:prSet phldrT="[Text]"/>
      <dgm:spPr/>
      <dgm:t>
        <a:bodyPr/>
        <a:lstStyle/>
        <a:p>
          <a:pPr algn="ctr"/>
          <a:r>
            <a:rPr lang="en-US" dirty="0" smtClean="0"/>
            <a:t>Students &amp; Families</a:t>
          </a:r>
          <a:endParaRPr lang="en-US" dirty="0"/>
        </a:p>
      </dgm:t>
    </dgm:pt>
    <dgm:pt modelId="{514D1BC4-4A0C-4492-8BA1-656846D5D7A6}" type="parTrans" cxnId="{39EDE81D-3991-4848-93A3-D3C310A24578}">
      <dgm:prSet/>
      <dgm:spPr/>
      <dgm:t>
        <a:bodyPr/>
        <a:lstStyle/>
        <a:p>
          <a:endParaRPr lang="en-US"/>
        </a:p>
      </dgm:t>
    </dgm:pt>
    <dgm:pt modelId="{297B3F56-24F8-4817-90B6-A0D020C0BCF9}" type="sibTrans" cxnId="{39EDE81D-3991-4848-93A3-D3C310A24578}">
      <dgm:prSet/>
      <dgm:spPr/>
      <dgm:t>
        <a:bodyPr/>
        <a:lstStyle/>
        <a:p>
          <a:endParaRPr lang="en-US"/>
        </a:p>
      </dgm:t>
    </dgm:pt>
    <dgm:pt modelId="{2B1B90F3-5B40-45E8-9B9E-91898216CB96}">
      <dgm:prSet phldrT="[Text]" custT="1"/>
      <dgm:spPr/>
      <dgm:t>
        <a:bodyPr/>
        <a:lstStyle/>
        <a:p>
          <a:r>
            <a:rPr lang="en-US" sz="1800" dirty="0" smtClean="0"/>
            <a:t>Host assembly</a:t>
          </a:r>
          <a:endParaRPr lang="en-US" sz="1800" dirty="0"/>
        </a:p>
      </dgm:t>
    </dgm:pt>
    <dgm:pt modelId="{3350962D-C7E1-4D96-9DA7-EFACF9354FAC}" type="parTrans" cxnId="{F03DAA4C-0943-4BFA-A3CC-E84A50738251}">
      <dgm:prSet/>
      <dgm:spPr/>
      <dgm:t>
        <a:bodyPr/>
        <a:lstStyle/>
        <a:p>
          <a:endParaRPr lang="en-US"/>
        </a:p>
      </dgm:t>
    </dgm:pt>
    <dgm:pt modelId="{72919371-BF67-4525-9E44-6B9613994FFD}" type="sibTrans" cxnId="{F03DAA4C-0943-4BFA-A3CC-E84A50738251}">
      <dgm:prSet/>
      <dgm:spPr/>
      <dgm:t>
        <a:bodyPr/>
        <a:lstStyle/>
        <a:p>
          <a:endParaRPr lang="en-US"/>
        </a:p>
      </dgm:t>
    </dgm:pt>
    <dgm:pt modelId="{C20442FA-C110-4656-AF1C-F416F832F794}">
      <dgm:prSet phldrT="[Text]"/>
      <dgm:spPr/>
      <dgm:t>
        <a:bodyPr/>
        <a:lstStyle/>
        <a:p>
          <a:pPr algn="ctr"/>
          <a:r>
            <a:rPr lang="en-US" dirty="0" smtClean="0"/>
            <a:t>Teachers &amp; Administrators</a:t>
          </a:r>
          <a:endParaRPr lang="en-US" dirty="0"/>
        </a:p>
      </dgm:t>
    </dgm:pt>
    <dgm:pt modelId="{7826E703-815D-4314-A74C-C2D89A6C047D}" type="parTrans" cxnId="{F6ABD11D-40B6-40CC-A4BA-8086B45BCED2}">
      <dgm:prSet/>
      <dgm:spPr/>
      <dgm:t>
        <a:bodyPr/>
        <a:lstStyle/>
        <a:p>
          <a:endParaRPr lang="en-US"/>
        </a:p>
      </dgm:t>
    </dgm:pt>
    <dgm:pt modelId="{FF2AFD03-2A6B-49CF-90FA-1FBEF4CC3092}" type="sibTrans" cxnId="{F6ABD11D-40B6-40CC-A4BA-8086B45BCED2}">
      <dgm:prSet/>
      <dgm:spPr/>
      <dgm:t>
        <a:bodyPr/>
        <a:lstStyle/>
        <a:p>
          <a:endParaRPr lang="en-US"/>
        </a:p>
      </dgm:t>
    </dgm:pt>
    <dgm:pt modelId="{429293BD-863E-4219-AB68-65F366A92E9D}">
      <dgm:prSet phldrT="[Text]" custT="1"/>
      <dgm:spPr/>
      <dgm:t>
        <a:bodyPr/>
        <a:lstStyle/>
        <a:p>
          <a:r>
            <a:rPr lang="en-US" sz="1800" dirty="0" smtClean="0"/>
            <a:t>Visit staff meetings</a:t>
          </a:r>
          <a:endParaRPr lang="en-US" sz="1800" dirty="0"/>
        </a:p>
      </dgm:t>
    </dgm:pt>
    <dgm:pt modelId="{C5FB3B78-5AF7-45F5-83D1-E47DB60D71A3}" type="parTrans" cxnId="{6CA1EAAB-E5FF-4DBA-A6D0-90B71D47BEB3}">
      <dgm:prSet/>
      <dgm:spPr/>
      <dgm:t>
        <a:bodyPr/>
        <a:lstStyle/>
        <a:p>
          <a:endParaRPr lang="en-US"/>
        </a:p>
      </dgm:t>
    </dgm:pt>
    <dgm:pt modelId="{4CE35DAE-452D-450C-907E-C1BA28AF01FE}" type="sibTrans" cxnId="{6CA1EAAB-E5FF-4DBA-A6D0-90B71D47BEB3}">
      <dgm:prSet/>
      <dgm:spPr/>
      <dgm:t>
        <a:bodyPr/>
        <a:lstStyle/>
        <a:p>
          <a:endParaRPr lang="en-US"/>
        </a:p>
      </dgm:t>
    </dgm:pt>
    <dgm:pt modelId="{715B3AB7-C6C1-4130-9E08-332F5E5E0A9E}">
      <dgm:prSet phldrT="[Text]" custT="1"/>
      <dgm:spPr/>
      <dgm:t>
        <a:bodyPr/>
        <a:lstStyle/>
        <a:p>
          <a:r>
            <a:rPr lang="en-US" sz="1800" dirty="0" smtClean="0"/>
            <a:t>Link Reflections to curriculum</a:t>
          </a:r>
          <a:endParaRPr lang="en-US" sz="1800" dirty="0"/>
        </a:p>
      </dgm:t>
    </dgm:pt>
    <dgm:pt modelId="{F8234ACB-96BF-4BB6-AF10-E7D7BE4B43F9}" type="parTrans" cxnId="{2A5E6F4B-A995-4BCF-A443-627C09514FCB}">
      <dgm:prSet/>
      <dgm:spPr/>
      <dgm:t>
        <a:bodyPr/>
        <a:lstStyle/>
        <a:p>
          <a:endParaRPr lang="en-US"/>
        </a:p>
      </dgm:t>
    </dgm:pt>
    <dgm:pt modelId="{DA7C55FF-AA72-4546-97C0-F4023DA9F144}" type="sibTrans" cxnId="{2A5E6F4B-A995-4BCF-A443-627C09514FCB}">
      <dgm:prSet/>
      <dgm:spPr/>
      <dgm:t>
        <a:bodyPr/>
        <a:lstStyle/>
        <a:p>
          <a:endParaRPr lang="en-US"/>
        </a:p>
      </dgm:t>
    </dgm:pt>
    <dgm:pt modelId="{525EDBA8-B3C6-4AC6-A400-C0B7D838F4FD}">
      <dgm:prSet phldrT="[Text]"/>
      <dgm:spPr/>
      <dgm:t>
        <a:bodyPr/>
        <a:lstStyle/>
        <a:p>
          <a:pPr algn="ctr"/>
          <a:r>
            <a:rPr lang="en-US" dirty="0" smtClean="0"/>
            <a:t>Community</a:t>
          </a:r>
          <a:endParaRPr lang="en-US" dirty="0"/>
        </a:p>
      </dgm:t>
    </dgm:pt>
    <dgm:pt modelId="{02C5C507-F53A-49C3-98C4-205B4C8D7958}" type="parTrans" cxnId="{91562107-EE5F-4ED5-8276-8A8326AB9C29}">
      <dgm:prSet/>
      <dgm:spPr/>
      <dgm:t>
        <a:bodyPr/>
        <a:lstStyle/>
        <a:p>
          <a:endParaRPr lang="en-US"/>
        </a:p>
      </dgm:t>
    </dgm:pt>
    <dgm:pt modelId="{5654151E-6B50-45AB-87CD-387FA8CBEB0D}" type="sibTrans" cxnId="{91562107-EE5F-4ED5-8276-8A8326AB9C29}">
      <dgm:prSet/>
      <dgm:spPr/>
      <dgm:t>
        <a:bodyPr/>
        <a:lstStyle/>
        <a:p>
          <a:endParaRPr lang="en-US"/>
        </a:p>
      </dgm:t>
    </dgm:pt>
    <dgm:pt modelId="{96E57455-08B6-4ED8-8463-C988E9FABEE7}">
      <dgm:prSet custT="1"/>
      <dgm:spPr/>
      <dgm:t>
        <a:bodyPr/>
        <a:lstStyle/>
        <a:p>
          <a:r>
            <a:rPr lang="en-US" sz="1800" dirty="0" smtClean="0"/>
            <a:t>Provide morning announcements</a:t>
          </a:r>
        </a:p>
      </dgm:t>
    </dgm:pt>
    <dgm:pt modelId="{0FFF1AEF-2868-47F2-AD1C-C8FC7B75889A}" type="parTrans" cxnId="{89F5B3A2-6BEE-4271-9234-6851E6B62D93}">
      <dgm:prSet/>
      <dgm:spPr/>
      <dgm:t>
        <a:bodyPr/>
        <a:lstStyle/>
        <a:p>
          <a:endParaRPr lang="en-US"/>
        </a:p>
      </dgm:t>
    </dgm:pt>
    <dgm:pt modelId="{CAF78CB4-F044-46FD-B461-4369B7A0104C}" type="sibTrans" cxnId="{89F5B3A2-6BEE-4271-9234-6851E6B62D93}">
      <dgm:prSet/>
      <dgm:spPr/>
      <dgm:t>
        <a:bodyPr/>
        <a:lstStyle/>
        <a:p>
          <a:endParaRPr lang="en-US"/>
        </a:p>
      </dgm:t>
    </dgm:pt>
    <dgm:pt modelId="{72A8BB7B-9B36-4400-8E53-A541B908142B}">
      <dgm:prSet custT="1"/>
      <dgm:spPr/>
      <dgm:t>
        <a:bodyPr/>
        <a:lstStyle/>
        <a:p>
          <a:r>
            <a:rPr lang="en-US" sz="1800" smtClean="0"/>
            <a:t>Hang posters and flyers</a:t>
          </a:r>
          <a:endParaRPr lang="en-US" sz="1800" dirty="0" smtClean="0"/>
        </a:p>
      </dgm:t>
    </dgm:pt>
    <dgm:pt modelId="{89C64351-553B-41D4-9079-A4C070B89C54}" type="parTrans" cxnId="{36D6F07F-F511-49DA-8089-59CF39EE3E90}">
      <dgm:prSet/>
      <dgm:spPr/>
      <dgm:t>
        <a:bodyPr/>
        <a:lstStyle/>
        <a:p>
          <a:endParaRPr lang="en-US"/>
        </a:p>
      </dgm:t>
    </dgm:pt>
    <dgm:pt modelId="{D8ABE9A8-4414-49CF-98EC-C19EFE524A32}" type="sibTrans" cxnId="{36D6F07F-F511-49DA-8089-59CF39EE3E90}">
      <dgm:prSet/>
      <dgm:spPr/>
      <dgm:t>
        <a:bodyPr/>
        <a:lstStyle/>
        <a:p>
          <a:endParaRPr lang="en-US"/>
        </a:p>
      </dgm:t>
    </dgm:pt>
    <dgm:pt modelId="{B566D851-B139-4FF0-A27A-EEAB4DF574F4}">
      <dgm:prSet custT="1"/>
      <dgm:spPr/>
      <dgm:t>
        <a:bodyPr/>
        <a:lstStyle/>
        <a:p>
          <a:r>
            <a:rPr lang="en-US" sz="1800" dirty="0" smtClean="0"/>
            <a:t>Post info on websites</a:t>
          </a:r>
        </a:p>
      </dgm:t>
    </dgm:pt>
    <dgm:pt modelId="{B633531D-50EB-4AF8-82CC-D3B8CF22E768}" type="parTrans" cxnId="{AE74E567-863A-416E-9B62-4FB755501988}">
      <dgm:prSet/>
      <dgm:spPr/>
      <dgm:t>
        <a:bodyPr/>
        <a:lstStyle/>
        <a:p>
          <a:endParaRPr lang="en-US"/>
        </a:p>
      </dgm:t>
    </dgm:pt>
    <dgm:pt modelId="{5377AD72-1167-47F5-AF2F-230C6163FAB6}" type="sibTrans" cxnId="{AE74E567-863A-416E-9B62-4FB755501988}">
      <dgm:prSet/>
      <dgm:spPr/>
      <dgm:t>
        <a:bodyPr/>
        <a:lstStyle/>
        <a:p>
          <a:endParaRPr lang="en-US"/>
        </a:p>
      </dgm:t>
    </dgm:pt>
    <dgm:pt modelId="{54C8879C-DFA1-457B-9423-586D28A61511}">
      <dgm:prSet custT="1"/>
      <dgm:spPr/>
      <dgm:t>
        <a:bodyPr/>
        <a:lstStyle/>
        <a:p>
          <a:r>
            <a:rPr lang="en-US" sz="1800" dirty="0" smtClean="0"/>
            <a:t>Post a blog/newspaper article</a:t>
          </a:r>
        </a:p>
      </dgm:t>
    </dgm:pt>
    <dgm:pt modelId="{D68DABB9-0004-4CFA-8452-32C3EC24E7F7}" type="parTrans" cxnId="{ED006CBA-0D4B-4F3D-A731-CA323738ED91}">
      <dgm:prSet/>
      <dgm:spPr/>
      <dgm:t>
        <a:bodyPr/>
        <a:lstStyle/>
        <a:p>
          <a:endParaRPr lang="en-US"/>
        </a:p>
      </dgm:t>
    </dgm:pt>
    <dgm:pt modelId="{30A21FA2-C219-4334-A19A-DF05EA4926DF}" type="sibTrans" cxnId="{ED006CBA-0D4B-4F3D-A731-CA323738ED91}">
      <dgm:prSet/>
      <dgm:spPr/>
      <dgm:t>
        <a:bodyPr/>
        <a:lstStyle/>
        <a:p>
          <a:endParaRPr lang="en-US"/>
        </a:p>
      </dgm:t>
    </dgm:pt>
    <dgm:pt modelId="{E9BC36BB-BF42-4787-A165-5E07551E7D1D}">
      <dgm:prSet custT="1"/>
      <dgm:spPr/>
      <dgm:t>
        <a:bodyPr/>
        <a:lstStyle/>
        <a:p>
          <a:r>
            <a:rPr lang="en-US" sz="1800" dirty="0" smtClean="0"/>
            <a:t>Use Facebook/Twitter</a:t>
          </a:r>
        </a:p>
      </dgm:t>
    </dgm:pt>
    <dgm:pt modelId="{E0FF6795-2265-4039-9801-BB8EB5BC3919}" type="parTrans" cxnId="{B6074C1A-32BC-43AF-8C22-D2CFD76300FA}">
      <dgm:prSet/>
      <dgm:spPr/>
      <dgm:t>
        <a:bodyPr/>
        <a:lstStyle/>
        <a:p>
          <a:endParaRPr lang="en-US"/>
        </a:p>
      </dgm:t>
    </dgm:pt>
    <dgm:pt modelId="{57EA5186-129A-411A-AEB9-B31A8AE3DBE2}" type="sibTrans" cxnId="{B6074C1A-32BC-43AF-8C22-D2CFD76300FA}">
      <dgm:prSet/>
      <dgm:spPr/>
      <dgm:t>
        <a:bodyPr/>
        <a:lstStyle/>
        <a:p>
          <a:endParaRPr lang="en-US"/>
        </a:p>
      </dgm:t>
    </dgm:pt>
    <dgm:pt modelId="{F60FF608-1DF4-4090-866D-66C1F48D7761}">
      <dgm:prSet custT="1"/>
      <dgm:spPr/>
      <dgm:t>
        <a:bodyPr/>
        <a:lstStyle/>
        <a:p>
          <a:r>
            <a:rPr lang="en-US" sz="1800" dirty="0" smtClean="0"/>
            <a:t>Appoint student leaders</a:t>
          </a:r>
        </a:p>
      </dgm:t>
    </dgm:pt>
    <dgm:pt modelId="{053CD5BE-F45A-4182-8295-2DD75A6F415F}" type="parTrans" cxnId="{D815A5C4-5C1D-4D76-89C0-753A4145018F}">
      <dgm:prSet/>
      <dgm:spPr/>
      <dgm:t>
        <a:bodyPr/>
        <a:lstStyle/>
        <a:p>
          <a:endParaRPr lang="en-US"/>
        </a:p>
      </dgm:t>
    </dgm:pt>
    <dgm:pt modelId="{B4275631-6B72-417E-868B-90B648031E62}" type="sibTrans" cxnId="{D815A5C4-5C1D-4D76-89C0-753A4145018F}">
      <dgm:prSet/>
      <dgm:spPr/>
      <dgm:t>
        <a:bodyPr/>
        <a:lstStyle/>
        <a:p>
          <a:endParaRPr lang="en-US"/>
        </a:p>
      </dgm:t>
    </dgm:pt>
    <dgm:pt modelId="{407A2629-F188-4B8F-B77F-2F4B76E6A3AD}">
      <dgm:prSet phldrT="[Text]" custT="1"/>
      <dgm:spPr/>
      <dgm:t>
        <a:bodyPr/>
        <a:lstStyle/>
        <a:p>
          <a:r>
            <a:rPr lang="en-US" sz="1800" dirty="0" smtClean="0"/>
            <a:t>Plan awards ceremony with school leaders</a:t>
          </a:r>
          <a:endParaRPr lang="en-US" sz="1800" dirty="0"/>
        </a:p>
      </dgm:t>
    </dgm:pt>
    <dgm:pt modelId="{492D54FF-307B-4B20-A6BC-C994383F4E49}" type="parTrans" cxnId="{CFF2B274-EC9B-4E57-B523-E4D8B69680E0}">
      <dgm:prSet/>
      <dgm:spPr/>
      <dgm:t>
        <a:bodyPr/>
        <a:lstStyle/>
        <a:p>
          <a:endParaRPr lang="en-US"/>
        </a:p>
      </dgm:t>
    </dgm:pt>
    <dgm:pt modelId="{380E21AD-EDE2-4AA3-9B33-36A02F335693}" type="sibTrans" cxnId="{CFF2B274-EC9B-4E57-B523-E4D8B69680E0}">
      <dgm:prSet/>
      <dgm:spPr/>
      <dgm:t>
        <a:bodyPr/>
        <a:lstStyle/>
        <a:p>
          <a:endParaRPr lang="en-US"/>
        </a:p>
      </dgm:t>
    </dgm:pt>
    <dgm:pt modelId="{9170D8AC-4ADD-4E2A-B2B0-F8946025A27D}">
      <dgm:prSet phldrT="[Text]" custT="1"/>
      <dgm:spPr/>
      <dgm:t>
        <a:bodyPr/>
        <a:lstStyle/>
        <a:p>
          <a:r>
            <a:rPr lang="en-US" sz="1800" dirty="0" smtClean="0"/>
            <a:t>Serve as judges</a:t>
          </a:r>
          <a:endParaRPr lang="en-US" sz="1800" dirty="0"/>
        </a:p>
      </dgm:t>
    </dgm:pt>
    <dgm:pt modelId="{7C75687C-2C2D-4FC9-AB90-0144033ACB43}" type="parTrans" cxnId="{ABAAB5DF-8E06-4372-88E9-A5167B6A901F}">
      <dgm:prSet/>
      <dgm:spPr/>
      <dgm:t>
        <a:bodyPr/>
        <a:lstStyle/>
        <a:p>
          <a:endParaRPr lang="en-US"/>
        </a:p>
      </dgm:t>
    </dgm:pt>
    <dgm:pt modelId="{613E7D1F-E79E-4B8A-A529-55899D071BD6}" type="sibTrans" cxnId="{ABAAB5DF-8E06-4372-88E9-A5167B6A901F}">
      <dgm:prSet/>
      <dgm:spPr/>
      <dgm:t>
        <a:bodyPr/>
        <a:lstStyle/>
        <a:p>
          <a:endParaRPr lang="en-US"/>
        </a:p>
      </dgm:t>
    </dgm:pt>
    <dgm:pt modelId="{A56E476C-0582-4980-87FF-5B6C0B89C212}">
      <dgm:prSet phldrT="[Text]" custT="1"/>
      <dgm:spPr/>
      <dgm:t>
        <a:bodyPr/>
        <a:lstStyle/>
        <a:p>
          <a:r>
            <a:rPr lang="en-US" sz="1800" dirty="0" smtClean="0"/>
            <a:t>Exhibit artwork</a:t>
          </a:r>
          <a:endParaRPr lang="en-US" sz="1800" dirty="0"/>
        </a:p>
      </dgm:t>
    </dgm:pt>
    <dgm:pt modelId="{1BC0E459-AB6B-4FE4-AC77-E899BDD132BD}" type="parTrans" cxnId="{A04C251F-0EF4-4182-87C7-ED1A5EE325DF}">
      <dgm:prSet/>
      <dgm:spPr/>
      <dgm:t>
        <a:bodyPr/>
        <a:lstStyle/>
        <a:p>
          <a:endParaRPr lang="en-US"/>
        </a:p>
      </dgm:t>
    </dgm:pt>
    <dgm:pt modelId="{F335F957-B8DA-424F-A96F-6EB2B5E26860}" type="sibTrans" cxnId="{A04C251F-0EF4-4182-87C7-ED1A5EE325DF}">
      <dgm:prSet/>
      <dgm:spPr/>
      <dgm:t>
        <a:bodyPr/>
        <a:lstStyle/>
        <a:p>
          <a:endParaRPr lang="en-US"/>
        </a:p>
      </dgm:t>
    </dgm:pt>
    <dgm:pt modelId="{D1F2403C-D208-4BEF-BC2F-2EE75F9FF1EC}">
      <dgm:prSet phldrT="[Text]" custT="1"/>
      <dgm:spPr/>
      <dgm:t>
        <a:bodyPr/>
        <a:lstStyle/>
        <a:p>
          <a:r>
            <a:rPr lang="en-US" sz="1800" dirty="0" smtClean="0"/>
            <a:t>Donate</a:t>
          </a:r>
          <a:endParaRPr lang="en-US" sz="1800" dirty="0"/>
        </a:p>
      </dgm:t>
    </dgm:pt>
    <dgm:pt modelId="{3A1EB360-68E4-46C7-B6A8-15E70AC9E264}" type="parTrans" cxnId="{B698BD66-255C-4D5E-ACA3-0B0661F683DA}">
      <dgm:prSet/>
      <dgm:spPr/>
      <dgm:t>
        <a:bodyPr/>
        <a:lstStyle/>
        <a:p>
          <a:endParaRPr lang="en-US"/>
        </a:p>
      </dgm:t>
    </dgm:pt>
    <dgm:pt modelId="{BC18F415-1AD4-45DC-A7D8-2083DA48CE9D}" type="sibTrans" cxnId="{B698BD66-255C-4D5E-ACA3-0B0661F683DA}">
      <dgm:prSet/>
      <dgm:spPr/>
      <dgm:t>
        <a:bodyPr/>
        <a:lstStyle/>
        <a:p>
          <a:endParaRPr lang="en-US"/>
        </a:p>
      </dgm:t>
    </dgm:pt>
    <dgm:pt modelId="{85323D7F-BBA2-4E17-ABCF-1042985E3A2D}">
      <dgm:prSet phldrT="[Text]" custT="1"/>
      <dgm:spPr/>
      <dgm:t>
        <a:bodyPr/>
        <a:lstStyle/>
        <a:p>
          <a:r>
            <a:rPr lang="en-US" sz="1800" dirty="0" smtClean="0"/>
            <a:t>Provide media coverage</a:t>
          </a:r>
          <a:endParaRPr lang="en-US" sz="1800" dirty="0"/>
        </a:p>
      </dgm:t>
    </dgm:pt>
    <dgm:pt modelId="{C4B6AAB0-CC4F-48F1-BEE3-C8FA99C2D766}" type="parTrans" cxnId="{7DD38040-2B12-4BF0-83FC-68FD24795E34}">
      <dgm:prSet/>
      <dgm:spPr/>
      <dgm:t>
        <a:bodyPr/>
        <a:lstStyle/>
        <a:p>
          <a:endParaRPr lang="en-US"/>
        </a:p>
      </dgm:t>
    </dgm:pt>
    <dgm:pt modelId="{D2D3EEA7-7647-4C22-905A-13673A931B2D}" type="sibTrans" cxnId="{7DD38040-2B12-4BF0-83FC-68FD24795E34}">
      <dgm:prSet/>
      <dgm:spPr/>
      <dgm:t>
        <a:bodyPr/>
        <a:lstStyle/>
        <a:p>
          <a:endParaRPr lang="en-US"/>
        </a:p>
      </dgm:t>
    </dgm:pt>
    <dgm:pt modelId="{76714A18-5D22-464B-94A3-0D39ED97B19C}">
      <dgm:prSet phldrT="[Text]" custT="1"/>
      <dgm:spPr/>
      <dgm:t>
        <a:bodyPr/>
        <a:lstStyle/>
        <a:p>
          <a:r>
            <a:rPr lang="en-US" sz="1800" dirty="0" smtClean="0"/>
            <a:t>Post announcements on bulletin boards</a:t>
          </a:r>
          <a:endParaRPr lang="en-US" sz="1800" dirty="0"/>
        </a:p>
      </dgm:t>
    </dgm:pt>
    <dgm:pt modelId="{F3BF38E1-D42F-497A-BDE4-0EA6BFD7F604}" type="parTrans" cxnId="{BA7521AC-86DE-4064-A975-63000E33B256}">
      <dgm:prSet/>
      <dgm:spPr/>
      <dgm:t>
        <a:bodyPr/>
        <a:lstStyle/>
        <a:p>
          <a:endParaRPr lang="en-US"/>
        </a:p>
      </dgm:t>
    </dgm:pt>
    <dgm:pt modelId="{4E5DB041-74CC-4914-8122-732DE572B1C6}" type="sibTrans" cxnId="{BA7521AC-86DE-4064-A975-63000E33B256}">
      <dgm:prSet/>
      <dgm:spPr/>
      <dgm:t>
        <a:bodyPr/>
        <a:lstStyle/>
        <a:p>
          <a:endParaRPr lang="en-US"/>
        </a:p>
      </dgm:t>
    </dgm:pt>
    <dgm:pt modelId="{5C8A147E-5F50-4761-9785-3C1F202921BF}" type="pres">
      <dgm:prSet presAssocID="{A5A5F306-0599-44E5-AA43-5FB189BF7A2C}" presName="layout" presStyleCnt="0">
        <dgm:presLayoutVars>
          <dgm:chMax/>
          <dgm:chPref/>
          <dgm:dir/>
          <dgm:resizeHandles/>
        </dgm:presLayoutVars>
      </dgm:prSet>
      <dgm:spPr/>
      <dgm:t>
        <a:bodyPr/>
        <a:lstStyle/>
        <a:p>
          <a:endParaRPr lang="en-US"/>
        </a:p>
      </dgm:t>
    </dgm:pt>
    <dgm:pt modelId="{CEBF89D4-D75F-49BF-A55B-C4CB5F66BFDA}" type="pres">
      <dgm:prSet presAssocID="{9B4A14C0-0EB7-471C-AA09-4F331673D129}" presName="root" presStyleCnt="0">
        <dgm:presLayoutVars>
          <dgm:chMax/>
          <dgm:chPref/>
        </dgm:presLayoutVars>
      </dgm:prSet>
      <dgm:spPr/>
      <dgm:t>
        <a:bodyPr/>
        <a:lstStyle/>
        <a:p>
          <a:endParaRPr lang="en-US"/>
        </a:p>
      </dgm:t>
    </dgm:pt>
    <dgm:pt modelId="{E7593D5B-1E7C-475B-8843-DAA9B757D478}" type="pres">
      <dgm:prSet presAssocID="{9B4A14C0-0EB7-471C-AA09-4F331673D129}" presName="rootComposite" presStyleCnt="0">
        <dgm:presLayoutVars/>
      </dgm:prSet>
      <dgm:spPr/>
      <dgm:t>
        <a:bodyPr/>
        <a:lstStyle/>
        <a:p>
          <a:endParaRPr lang="en-US"/>
        </a:p>
      </dgm:t>
    </dgm:pt>
    <dgm:pt modelId="{35826B89-C371-4AFE-A3E9-578588ECECF7}" type="pres">
      <dgm:prSet presAssocID="{9B4A14C0-0EB7-471C-AA09-4F331673D129}" presName="ParentAccent" presStyleLbl="alignNode1" presStyleIdx="0" presStyleCnt="3"/>
      <dgm:spPr/>
      <dgm:t>
        <a:bodyPr/>
        <a:lstStyle/>
        <a:p>
          <a:endParaRPr lang="en-US"/>
        </a:p>
      </dgm:t>
    </dgm:pt>
    <dgm:pt modelId="{E799D75D-E639-43A8-BE2C-49AEE68259FB}" type="pres">
      <dgm:prSet presAssocID="{9B4A14C0-0EB7-471C-AA09-4F331673D129}" presName="ParentSmallAccent" presStyleLbl="fgAcc1" presStyleIdx="0" presStyleCnt="3" custLinFactNeighborX="1361"/>
      <dgm:spPr/>
      <dgm:t>
        <a:bodyPr/>
        <a:lstStyle/>
        <a:p>
          <a:endParaRPr lang="en-US"/>
        </a:p>
      </dgm:t>
    </dgm:pt>
    <dgm:pt modelId="{870EE3E7-14D6-4FFE-8105-E12414E85FC0}" type="pres">
      <dgm:prSet presAssocID="{9B4A14C0-0EB7-471C-AA09-4F331673D129}" presName="Parent" presStyleLbl="revTx" presStyleIdx="0" presStyleCnt="18">
        <dgm:presLayoutVars>
          <dgm:chMax/>
          <dgm:chPref val="4"/>
          <dgm:bulletEnabled val="1"/>
        </dgm:presLayoutVars>
      </dgm:prSet>
      <dgm:spPr/>
      <dgm:t>
        <a:bodyPr/>
        <a:lstStyle/>
        <a:p>
          <a:endParaRPr lang="en-US"/>
        </a:p>
      </dgm:t>
    </dgm:pt>
    <dgm:pt modelId="{CE981B8D-3C9A-4E75-80C0-26150E10A8B1}" type="pres">
      <dgm:prSet presAssocID="{9B4A14C0-0EB7-471C-AA09-4F331673D129}" presName="childShape" presStyleCnt="0">
        <dgm:presLayoutVars>
          <dgm:chMax val="0"/>
          <dgm:chPref val="0"/>
        </dgm:presLayoutVars>
      </dgm:prSet>
      <dgm:spPr/>
      <dgm:t>
        <a:bodyPr/>
        <a:lstStyle/>
        <a:p>
          <a:endParaRPr lang="en-US"/>
        </a:p>
      </dgm:t>
    </dgm:pt>
    <dgm:pt modelId="{E8A79FBD-108A-4150-9E33-1AF652C21346}" type="pres">
      <dgm:prSet presAssocID="{2B1B90F3-5B40-45E8-9B9E-91898216CB96}" presName="childComposite" presStyleCnt="0">
        <dgm:presLayoutVars>
          <dgm:chMax val="0"/>
          <dgm:chPref val="0"/>
        </dgm:presLayoutVars>
      </dgm:prSet>
      <dgm:spPr/>
      <dgm:t>
        <a:bodyPr/>
        <a:lstStyle/>
        <a:p>
          <a:endParaRPr lang="en-US"/>
        </a:p>
      </dgm:t>
    </dgm:pt>
    <dgm:pt modelId="{166DEA4F-6506-4126-8602-6F2848A1B630}" type="pres">
      <dgm:prSet presAssocID="{2B1B90F3-5B40-45E8-9B9E-91898216CB96}" presName="ChildAccent" presStyleLbl="solidFgAcc1" presStyleIdx="0" presStyleCnt="15"/>
      <dgm:spPr/>
      <dgm:t>
        <a:bodyPr/>
        <a:lstStyle/>
        <a:p>
          <a:endParaRPr lang="en-US"/>
        </a:p>
      </dgm:t>
    </dgm:pt>
    <dgm:pt modelId="{B01B711F-11B4-4E3F-80F7-03A7A5B60501}" type="pres">
      <dgm:prSet presAssocID="{2B1B90F3-5B40-45E8-9B9E-91898216CB96}" presName="Child" presStyleLbl="revTx" presStyleIdx="1" presStyleCnt="18" custLinFactNeighborY="797">
        <dgm:presLayoutVars>
          <dgm:chMax val="0"/>
          <dgm:chPref val="0"/>
          <dgm:bulletEnabled val="1"/>
        </dgm:presLayoutVars>
      </dgm:prSet>
      <dgm:spPr/>
      <dgm:t>
        <a:bodyPr/>
        <a:lstStyle/>
        <a:p>
          <a:endParaRPr lang="en-US"/>
        </a:p>
      </dgm:t>
    </dgm:pt>
    <dgm:pt modelId="{D2DF4E54-B968-4D44-8E1C-561592010163}" type="pres">
      <dgm:prSet presAssocID="{96E57455-08B6-4ED8-8463-C988E9FABEE7}" presName="childComposite" presStyleCnt="0">
        <dgm:presLayoutVars>
          <dgm:chMax val="0"/>
          <dgm:chPref val="0"/>
        </dgm:presLayoutVars>
      </dgm:prSet>
      <dgm:spPr/>
      <dgm:t>
        <a:bodyPr/>
        <a:lstStyle/>
        <a:p>
          <a:endParaRPr lang="en-US"/>
        </a:p>
      </dgm:t>
    </dgm:pt>
    <dgm:pt modelId="{CF1931CA-BF0A-488A-B78A-A3B28D817522}" type="pres">
      <dgm:prSet presAssocID="{96E57455-08B6-4ED8-8463-C988E9FABEE7}" presName="ChildAccent" presStyleLbl="solidFgAcc1" presStyleIdx="1" presStyleCnt="15"/>
      <dgm:spPr/>
      <dgm:t>
        <a:bodyPr/>
        <a:lstStyle/>
        <a:p>
          <a:endParaRPr lang="en-US"/>
        </a:p>
      </dgm:t>
    </dgm:pt>
    <dgm:pt modelId="{3AB7736F-4BB0-4289-B390-4C67FD9F06C1}" type="pres">
      <dgm:prSet presAssocID="{96E57455-08B6-4ED8-8463-C988E9FABEE7}" presName="Child" presStyleLbl="revTx" presStyleIdx="2" presStyleCnt="18" custLinFactNeighborY="797">
        <dgm:presLayoutVars>
          <dgm:chMax val="0"/>
          <dgm:chPref val="0"/>
          <dgm:bulletEnabled val="1"/>
        </dgm:presLayoutVars>
      </dgm:prSet>
      <dgm:spPr/>
      <dgm:t>
        <a:bodyPr/>
        <a:lstStyle/>
        <a:p>
          <a:endParaRPr lang="en-US"/>
        </a:p>
      </dgm:t>
    </dgm:pt>
    <dgm:pt modelId="{D5700161-8D4D-47C1-9E0D-54D3A707FBC3}" type="pres">
      <dgm:prSet presAssocID="{72A8BB7B-9B36-4400-8E53-A541B908142B}" presName="childComposite" presStyleCnt="0">
        <dgm:presLayoutVars>
          <dgm:chMax val="0"/>
          <dgm:chPref val="0"/>
        </dgm:presLayoutVars>
      </dgm:prSet>
      <dgm:spPr/>
      <dgm:t>
        <a:bodyPr/>
        <a:lstStyle/>
        <a:p>
          <a:endParaRPr lang="en-US"/>
        </a:p>
      </dgm:t>
    </dgm:pt>
    <dgm:pt modelId="{FC720A3F-D6FB-4CC2-9174-F25F9866DCD8}" type="pres">
      <dgm:prSet presAssocID="{72A8BB7B-9B36-4400-8E53-A541B908142B}" presName="ChildAccent" presStyleLbl="solidFgAcc1" presStyleIdx="2" presStyleCnt="15"/>
      <dgm:spPr/>
      <dgm:t>
        <a:bodyPr/>
        <a:lstStyle/>
        <a:p>
          <a:endParaRPr lang="en-US"/>
        </a:p>
      </dgm:t>
    </dgm:pt>
    <dgm:pt modelId="{4709FD34-6241-4418-A315-4F902D0008B6}" type="pres">
      <dgm:prSet presAssocID="{72A8BB7B-9B36-4400-8E53-A541B908142B}" presName="Child" presStyleLbl="revTx" presStyleIdx="3" presStyleCnt="18" custLinFactNeighborY="797">
        <dgm:presLayoutVars>
          <dgm:chMax val="0"/>
          <dgm:chPref val="0"/>
          <dgm:bulletEnabled val="1"/>
        </dgm:presLayoutVars>
      </dgm:prSet>
      <dgm:spPr/>
      <dgm:t>
        <a:bodyPr/>
        <a:lstStyle/>
        <a:p>
          <a:endParaRPr lang="en-US"/>
        </a:p>
      </dgm:t>
    </dgm:pt>
    <dgm:pt modelId="{F51B3306-DA8E-43B7-B94C-E04629A5F553}" type="pres">
      <dgm:prSet presAssocID="{B566D851-B139-4FF0-A27A-EEAB4DF574F4}" presName="childComposite" presStyleCnt="0">
        <dgm:presLayoutVars>
          <dgm:chMax val="0"/>
          <dgm:chPref val="0"/>
        </dgm:presLayoutVars>
      </dgm:prSet>
      <dgm:spPr/>
      <dgm:t>
        <a:bodyPr/>
        <a:lstStyle/>
        <a:p>
          <a:endParaRPr lang="en-US"/>
        </a:p>
      </dgm:t>
    </dgm:pt>
    <dgm:pt modelId="{94D2A9EA-33A1-4B5C-A079-C9CEB44C5E34}" type="pres">
      <dgm:prSet presAssocID="{B566D851-B139-4FF0-A27A-EEAB4DF574F4}" presName="ChildAccent" presStyleLbl="solidFgAcc1" presStyleIdx="3" presStyleCnt="15"/>
      <dgm:spPr/>
      <dgm:t>
        <a:bodyPr/>
        <a:lstStyle/>
        <a:p>
          <a:endParaRPr lang="en-US"/>
        </a:p>
      </dgm:t>
    </dgm:pt>
    <dgm:pt modelId="{BC7F25C7-1990-4E28-93C4-8B6D970359E8}" type="pres">
      <dgm:prSet presAssocID="{B566D851-B139-4FF0-A27A-EEAB4DF574F4}" presName="Child" presStyleLbl="revTx" presStyleIdx="4" presStyleCnt="18" custLinFactNeighborY="797">
        <dgm:presLayoutVars>
          <dgm:chMax val="0"/>
          <dgm:chPref val="0"/>
          <dgm:bulletEnabled val="1"/>
        </dgm:presLayoutVars>
      </dgm:prSet>
      <dgm:spPr/>
      <dgm:t>
        <a:bodyPr/>
        <a:lstStyle/>
        <a:p>
          <a:endParaRPr lang="en-US"/>
        </a:p>
      </dgm:t>
    </dgm:pt>
    <dgm:pt modelId="{B72AD44B-1AC0-4106-8996-A71EE5DAABBF}" type="pres">
      <dgm:prSet presAssocID="{54C8879C-DFA1-457B-9423-586D28A61511}" presName="childComposite" presStyleCnt="0">
        <dgm:presLayoutVars>
          <dgm:chMax val="0"/>
          <dgm:chPref val="0"/>
        </dgm:presLayoutVars>
      </dgm:prSet>
      <dgm:spPr/>
      <dgm:t>
        <a:bodyPr/>
        <a:lstStyle/>
        <a:p>
          <a:endParaRPr lang="en-US"/>
        </a:p>
      </dgm:t>
    </dgm:pt>
    <dgm:pt modelId="{A90EB684-98C6-4268-9D7E-411A60AFF032}" type="pres">
      <dgm:prSet presAssocID="{54C8879C-DFA1-457B-9423-586D28A61511}" presName="ChildAccent" presStyleLbl="solidFgAcc1" presStyleIdx="4" presStyleCnt="15"/>
      <dgm:spPr/>
      <dgm:t>
        <a:bodyPr/>
        <a:lstStyle/>
        <a:p>
          <a:endParaRPr lang="en-US"/>
        </a:p>
      </dgm:t>
    </dgm:pt>
    <dgm:pt modelId="{9EAB7D40-1E9B-4852-A537-C1249E66195B}" type="pres">
      <dgm:prSet presAssocID="{54C8879C-DFA1-457B-9423-586D28A61511}" presName="Child" presStyleLbl="revTx" presStyleIdx="5" presStyleCnt="18" custLinFactNeighborY="797">
        <dgm:presLayoutVars>
          <dgm:chMax val="0"/>
          <dgm:chPref val="0"/>
          <dgm:bulletEnabled val="1"/>
        </dgm:presLayoutVars>
      </dgm:prSet>
      <dgm:spPr/>
      <dgm:t>
        <a:bodyPr/>
        <a:lstStyle/>
        <a:p>
          <a:endParaRPr lang="en-US"/>
        </a:p>
      </dgm:t>
    </dgm:pt>
    <dgm:pt modelId="{8303B505-F60A-43C8-AD64-EB345AE2F7F0}" type="pres">
      <dgm:prSet presAssocID="{E9BC36BB-BF42-4787-A165-5E07551E7D1D}" presName="childComposite" presStyleCnt="0">
        <dgm:presLayoutVars>
          <dgm:chMax val="0"/>
          <dgm:chPref val="0"/>
        </dgm:presLayoutVars>
      </dgm:prSet>
      <dgm:spPr/>
      <dgm:t>
        <a:bodyPr/>
        <a:lstStyle/>
        <a:p>
          <a:endParaRPr lang="en-US"/>
        </a:p>
      </dgm:t>
    </dgm:pt>
    <dgm:pt modelId="{318678B6-6510-477A-8298-EC64D9A32A7E}" type="pres">
      <dgm:prSet presAssocID="{E9BC36BB-BF42-4787-A165-5E07551E7D1D}" presName="ChildAccent" presStyleLbl="solidFgAcc1" presStyleIdx="5" presStyleCnt="15"/>
      <dgm:spPr/>
      <dgm:t>
        <a:bodyPr/>
        <a:lstStyle/>
        <a:p>
          <a:endParaRPr lang="en-US"/>
        </a:p>
      </dgm:t>
    </dgm:pt>
    <dgm:pt modelId="{9AD4A09E-762D-4333-A1A0-3F526FC70858}" type="pres">
      <dgm:prSet presAssocID="{E9BC36BB-BF42-4787-A165-5E07551E7D1D}" presName="Child" presStyleLbl="revTx" presStyleIdx="6" presStyleCnt="18" custLinFactNeighborY="797">
        <dgm:presLayoutVars>
          <dgm:chMax val="0"/>
          <dgm:chPref val="0"/>
          <dgm:bulletEnabled val="1"/>
        </dgm:presLayoutVars>
      </dgm:prSet>
      <dgm:spPr/>
      <dgm:t>
        <a:bodyPr/>
        <a:lstStyle/>
        <a:p>
          <a:endParaRPr lang="en-US"/>
        </a:p>
      </dgm:t>
    </dgm:pt>
    <dgm:pt modelId="{F4D868C1-AC53-46D7-8067-E5B3C0637BD1}" type="pres">
      <dgm:prSet presAssocID="{F60FF608-1DF4-4090-866D-66C1F48D7761}" presName="childComposite" presStyleCnt="0">
        <dgm:presLayoutVars>
          <dgm:chMax val="0"/>
          <dgm:chPref val="0"/>
        </dgm:presLayoutVars>
      </dgm:prSet>
      <dgm:spPr/>
      <dgm:t>
        <a:bodyPr/>
        <a:lstStyle/>
        <a:p>
          <a:endParaRPr lang="en-US"/>
        </a:p>
      </dgm:t>
    </dgm:pt>
    <dgm:pt modelId="{72A6BAA8-B304-464C-98D2-F922C19CD08C}" type="pres">
      <dgm:prSet presAssocID="{F60FF608-1DF4-4090-866D-66C1F48D7761}" presName="ChildAccent" presStyleLbl="solidFgAcc1" presStyleIdx="6" presStyleCnt="15"/>
      <dgm:spPr/>
      <dgm:t>
        <a:bodyPr/>
        <a:lstStyle/>
        <a:p>
          <a:endParaRPr lang="en-US"/>
        </a:p>
      </dgm:t>
    </dgm:pt>
    <dgm:pt modelId="{22F829B8-1B5C-4992-A6C1-66C359AEF169}" type="pres">
      <dgm:prSet presAssocID="{F60FF608-1DF4-4090-866D-66C1F48D7761}" presName="Child" presStyleLbl="revTx" presStyleIdx="7" presStyleCnt="18" custLinFactNeighborY="797">
        <dgm:presLayoutVars>
          <dgm:chMax val="0"/>
          <dgm:chPref val="0"/>
          <dgm:bulletEnabled val="1"/>
        </dgm:presLayoutVars>
      </dgm:prSet>
      <dgm:spPr/>
      <dgm:t>
        <a:bodyPr/>
        <a:lstStyle/>
        <a:p>
          <a:endParaRPr lang="en-US"/>
        </a:p>
      </dgm:t>
    </dgm:pt>
    <dgm:pt modelId="{C705F1E0-FBEC-4202-8EC8-186E990E5BE2}" type="pres">
      <dgm:prSet presAssocID="{C20442FA-C110-4656-AF1C-F416F832F794}" presName="root" presStyleCnt="0">
        <dgm:presLayoutVars>
          <dgm:chMax/>
          <dgm:chPref/>
        </dgm:presLayoutVars>
      </dgm:prSet>
      <dgm:spPr/>
      <dgm:t>
        <a:bodyPr/>
        <a:lstStyle/>
        <a:p>
          <a:endParaRPr lang="en-US"/>
        </a:p>
      </dgm:t>
    </dgm:pt>
    <dgm:pt modelId="{F54752F2-B66E-4A94-A16B-FB118E8F48D7}" type="pres">
      <dgm:prSet presAssocID="{C20442FA-C110-4656-AF1C-F416F832F794}" presName="rootComposite" presStyleCnt="0">
        <dgm:presLayoutVars/>
      </dgm:prSet>
      <dgm:spPr/>
      <dgm:t>
        <a:bodyPr/>
        <a:lstStyle/>
        <a:p>
          <a:endParaRPr lang="en-US"/>
        </a:p>
      </dgm:t>
    </dgm:pt>
    <dgm:pt modelId="{C859D671-C22D-430B-95A7-EE271D29E884}" type="pres">
      <dgm:prSet presAssocID="{C20442FA-C110-4656-AF1C-F416F832F794}" presName="ParentAccent" presStyleLbl="alignNode1" presStyleIdx="1" presStyleCnt="3"/>
      <dgm:spPr/>
      <dgm:t>
        <a:bodyPr/>
        <a:lstStyle/>
        <a:p>
          <a:endParaRPr lang="en-US"/>
        </a:p>
      </dgm:t>
    </dgm:pt>
    <dgm:pt modelId="{E7E018C9-AF15-4F9E-B457-A42D9BA4F615}" type="pres">
      <dgm:prSet presAssocID="{C20442FA-C110-4656-AF1C-F416F832F794}" presName="ParentSmallAccent" presStyleLbl="fgAcc1" presStyleIdx="1" presStyleCnt="3"/>
      <dgm:spPr/>
      <dgm:t>
        <a:bodyPr/>
        <a:lstStyle/>
        <a:p>
          <a:endParaRPr lang="en-US"/>
        </a:p>
      </dgm:t>
    </dgm:pt>
    <dgm:pt modelId="{ED924159-5167-48CA-927A-3BDCE26CD980}" type="pres">
      <dgm:prSet presAssocID="{C20442FA-C110-4656-AF1C-F416F832F794}" presName="Parent" presStyleLbl="revTx" presStyleIdx="8" presStyleCnt="18">
        <dgm:presLayoutVars>
          <dgm:chMax/>
          <dgm:chPref val="4"/>
          <dgm:bulletEnabled val="1"/>
        </dgm:presLayoutVars>
      </dgm:prSet>
      <dgm:spPr/>
      <dgm:t>
        <a:bodyPr/>
        <a:lstStyle/>
        <a:p>
          <a:endParaRPr lang="en-US"/>
        </a:p>
      </dgm:t>
    </dgm:pt>
    <dgm:pt modelId="{106A32D4-38BF-4C0A-8231-4FB44F898968}" type="pres">
      <dgm:prSet presAssocID="{C20442FA-C110-4656-AF1C-F416F832F794}" presName="childShape" presStyleCnt="0">
        <dgm:presLayoutVars>
          <dgm:chMax val="0"/>
          <dgm:chPref val="0"/>
        </dgm:presLayoutVars>
      </dgm:prSet>
      <dgm:spPr/>
      <dgm:t>
        <a:bodyPr/>
        <a:lstStyle/>
        <a:p>
          <a:endParaRPr lang="en-US"/>
        </a:p>
      </dgm:t>
    </dgm:pt>
    <dgm:pt modelId="{24C73F99-7321-4A43-82DB-12D56C984EEA}" type="pres">
      <dgm:prSet presAssocID="{429293BD-863E-4219-AB68-65F366A92E9D}" presName="childComposite" presStyleCnt="0">
        <dgm:presLayoutVars>
          <dgm:chMax val="0"/>
          <dgm:chPref val="0"/>
        </dgm:presLayoutVars>
      </dgm:prSet>
      <dgm:spPr/>
      <dgm:t>
        <a:bodyPr/>
        <a:lstStyle/>
        <a:p>
          <a:endParaRPr lang="en-US"/>
        </a:p>
      </dgm:t>
    </dgm:pt>
    <dgm:pt modelId="{39AD1158-6E8D-4058-99AB-405281CA10DA}" type="pres">
      <dgm:prSet presAssocID="{429293BD-863E-4219-AB68-65F366A92E9D}" presName="ChildAccent" presStyleLbl="solidFgAcc1" presStyleIdx="7" presStyleCnt="15"/>
      <dgm:spPr/>
      <dgm:t>
        <a:bodyPr/>
        <a:lstStyle/>
        <a:p>
          <a:endParaRPr lang="en-US"/>
        </a:p>
      </dgm:t>
    </dgm:pt>
    <dgm:pt modelId="{811E95EB-599B-49AA-97D7-6F99768EA2A0}" type="pres">
      <dgm:prSet presAssocID="{429293BD-863E-4219-AB68-65F366A92E9D}" presName="Child" presStyleLbl="revTx" presStyleIdx="9" presStyleCnt="18" custLinFactNeighborY="797">
        <dgm:presLayoutVars>
          <dgm:chMax val="0"/>
          <dgm:chPref val="0"/>
          <dgm:bulletEnabled val="1"/>
        </dgm:presLayoutVars>
      </dgm:prSet>
      <dgm:spPr/>
      <dgm:t>
        <a:bodyPr/>
        <a:lstStyle/>
        <a:p>
          <a:endParaRPr lang="en-US"/>
        </a:p>
      </dgm:t>
    </dgm:pt>
    <dgm:pt modelId="{0A242010-6BAD-4471-AD59-A13462B61AD8}" type="pres">
      <dgm:prSet presAssocID="{715B3AB7-C6C1-4130-9E08-332F5E5E0A9E}" presName="childComposite" presStyleCnt="0">
        <dgm:presLayoutVars>
          <dgm:chMax val="0"/>
          <dgm:chPref val="0"/>
        </dgm:presLayoutVars>
      </dgm:prSet>
      <dgm:spPr/>
      <dgm:t>
        <a:bodyPr/>
        <a:lstStyle/>
        <a:p>
          <a:endParaRPr lang="en-US"/>
        </a:p>
      </dgm:t>
    </dgm:pt>
    <dgm:pt modelId="{A6C02A3D-0AD6-4099-9AEF-5ABE976185DC}" type="pres">
      <dgm:prSet presAssocID="{715B3AB7-C6C1-4130-9E08-332F5E5E0A9E}" presName="ChildAccent" presStyleLbl="solidFgAcc1" presStyleIdx="8" presStyleCnt="15"/>
      <dgm:spPr/>
      <dgm:t>
        <a:bodyPr/>
        <a:lstStyle/>
        <a:p>
          <a:endParaRPr lang="en-US"/>
        </a:p>
      </dgm:t>
    </dgm:pt>
    <dgm:pt modelId="{9973C633-B629-4B17-9B51-1542BA6877BA}" type="pres">
      <dgm:prSet presAssocID="{715B3AB7-C6C1-4130-9E08-332F5E5E0A9E}" presName="Child" presStyleLbl="revTx" presStyleIdx="10" presStyleCnt="18" custLinFactNeighborY="797">
        <dgm:presLayoutVars>
          <dgm:chMax val="0"/>
          <dgm:chPref val="0"/>
          <dgm:bulletEnabled val="1"/>
        </dgm:presLayoutVars>
      </dgm:prSet>
      <dgm:spPr/>
      <dgm:t>
        <a:bodyPr/>
        <a:lstStyle/>
        <a:p>
          <a:endParaRPr lang="en-US"/>
        </a:p>
      </dgm:t>
    </dgm:pt>
    <dgm:pt modelId="{3715BD37-EE98-4A0B-8246-1D9443D3829B}" type="pres">
      <dgm:prSet presAssocID="{407A2629-F188-4B8F-B77F-2F4B76E6A3AD}" presName="childComposite" presStyleCnt="0">
        <dgm:presLayoutVars>
          <dgm:chMax val="0"/>
          <dgm:chPref val="0"/>
        </dgm:presLayoutVars>
      </dgm:prSet>
      <dgm:spPr/>
      <dgm:t>
        <a:bodyPr/>
        <a:lstStyle/>
        <a:p>
          <a:endParaRPr lang="en-US"/>
        </a:p>
      </dgm:t>
    </dgm:pt>
    <dgm:pt modelId="{70ED86FA-47F2-409C-A4EF-E2AF3E7AFCE2}" type="pres">
      <dgm:prSet presAssocID="{407A2629-F188-4B8F-B77F-2F4B76E6A3AD}" presName="ChildAccent" presStyleLbl="solidFgAcc1" presStyleIdx="9" presStyleCnt="15"/>
      <dgm:spPr/>
      <dgm:t>
        <a:bodyPr/>
        <a:lstStyle/>
        <a:p>
          <a:endParaRPr lang="en-US"/>
        </a:p>
      </dgm:t>
    </dgm:pt>
    <dgm:pt modelId="{00047DC9-CC4D-4091-87FD-4195B05F36E9}" type="pres">
      <dgm:prSet presAssocID="{407A2629-F188-4B8F-B77F-2F4B76E6A3AD}" presName="Child" presStyleLbl="revTx" presStyleIdx="11" presStyleCnt="18" custLinFactNeighborY="797">
        <dgm:presLayoutVars>
          <dgm:chMax val="0"/>
          <dgm:chPref val="0"/>
          <dgm:bulletEnabled val="1"/>
        </dgm:presLayoutVars>
      </dgm:prSet>
      <dgm:spPr/>
      <dgm:t>
        <a:bodyPr/>
        <a:lstStyle/>
        <a:p>
          <a:endParaRPr lang="en-US"/>
        </a:p>
      </dgm:t>
    </dgm:pt>
    <dgm:pt modelId="{F92A2EA8-D0B1-4720-B7EE-7494524E1D28}" type="pres">
      <dgm:prSet presAssocID="{525EDBA8-B3C6-4AC6-A400-C0B7D838F4FD}" presName="root" presStyleCnt="0">
        <dgm:presLayoutVars>
          <dgm:chMax/>
          <dgm:chPref/>
        </dgm:presLayoutVars>
      </dgm:prSet>
      <dgm:spPr/>
      <dgm:t>
        <a:bodyPr/>
        <a:lstStyle/>
        <a:p>
          <a:endParaRPr lang="en-US"/>
        </a:p>
      </dgm:t>
    </dgm:pt>
    <dgm:pt modelId="{8EA5DF43-ABEE-4F1F-8301-18310ADDD22D}" type="pres">
      <dgm:prSet presAssocID="{525EDBA8-B3C6-4AC6-A400-C0B7D838F4FD}" presName="rootComposite" presStyleCnt="0">
        <dgm:presLayoutVars/>
      </dgm:prSet>
      <dgm:spPr/>
      <dgm:t>
        <a:bodyPr/>
        <a:lstStyle/>
        <a:p>
          <a:endParaRPr lang="en-US"/>
        </a:p>
      </dgm:t>
    </dgm:pt>
    <dgm:pt modelId="{707A3C0E-074F-414E-A57E-26FB94061091}" type="pres">
      <dgm:prSet presAssocID="{525EDBA8-B3C6-4AC6-A400-C0B7D838F4FD}" presName="ParentAccent" presStyleLbl="alignNode1" presStyleIdx="2" presStyleCnt="3"/>
      <dgm:spPr/>
      <dgm:t>
        <a:bodyPr/>
        <a:lstStyle/>
        <a:p>
          <a:endParaRPr lang="en-US"/>
        </a:p>
      </dgm:t>
    </dgm:pt>
    <dgm:pt modelId="{42E5FD19-4FFE-42D6-B5F6-206963F77AA8}" type="pres">
      <dgm:prSet presAssocID="{525EDBA8-B3C6-4AC6-A400-C0B7D838F4FD}" presName="ParentSmallAccent" presStyleLbl="fgAcc1" presStyleIdx="2" presStyleCnt="3"/>
      <dgm:spPr/>
      <dgm:t>
        <a:bodyPr/>
        <a:lstStyle/>
        <a:p>
          <a:endParaRPr lang="en-US"/>
        </a:p>
      </dgm:t>
    </dgm:pt>
    <dgm:pt modelId="{91BE0622-3469-4948-894E-DFAD20E75C0A}" type="pres">
      <dgm:prSet presAssocID="{525EDBA8-B3C6-4AC6-A400-C0B7D838F4FD}" presName="Parent" presStyleLbl="revTx" presStyleIdx="12" presStyleCnt="18">
        <dgm:presLayoutVars>
          <dgm:chMax/>
          <dgm:chPref val="4"/>
          <dgm:bulletEnabled val="1"/>
        </dgm:presLayoutVars>
      </dgm:prSet>
      <dgm:spPr/>
      <dgm:t>
        <a:bodyPr/>
        <a:lstStyle/>
        <a:p>
          <a:endParaRPr lang="en-US"/>
        </a:p>
      </dgm:t>
    </dgm:pt>
    <dgm:pt modelId="{11675706-5131-420A-93FB-7E875868B7F7}" type="pres">
      <dgm:prSet presAssocID="{525EDBA8-B3C6-4AC6-A400-C0B7D838F4FD}" presName="childShape" presStyleCnt="0">
        <dgm:presLayoutVars>
          <dgm:chMax val="0"/>
          <dgm:chPref val="0"/>
        </dgm:presLayoutVars>
      </dgm:prSet>
      <dgm:spPr/>
      <dgm:t>
        <a:bodyPr/>
        <a:lstStyle/>
        <a:p>
          <a:endParaRPr lang="en-US"/>
        </a:p>
      </dgm:t>
    </dgm:pt>
    <dgm:pt modelId="{B6EB3DDC-CAEB-44C0-824A-9BDF5F662C27}" type="pres">
      <dgm:prSet presAssocID="{9170D8AC-4ADD-4E2A-B2B0-F8946025A27D}" presName="childComposite" presStyleCnt="0">
        <dgm:presLayoutVars>
          <dgm:chMax val="0"/>
          <dgm:chPref val="0"/>
        </dgm:presLayoutVars>
      </dgm:prSet>
      <dgm:spPr/>
      <dgm:t>
        <a:bodyPr/>
        <a:lstStyle/>
        <a:p>
          <a:endParaRPr lang="en-US"/>
        </a:p>
      </dgm:t>
    </dgm:pt>
    <dgm:pt modelId="{FF9F18C8-8E1B-44DA-AB61-59F448E0587E}" type="pres">
      <dgm:prSet presAssocID="{9170D8AC-4ADD-4E2A-B2B0-F8946025A27D}" presName="ChildAccent" presStyleLbl="solidFgAcc1" presStyleIdx="10" presStyleCnt="15"/>
      <dgm:spPr/>
      <dgm:t>
        <a:bodyPr/>
        <a:lstStyle/>
        <a:p>
          <a:endParaRPr lang="en-US"/>
        </a:p>
      </dgm:t>
    </dgm:pt>
    <dgm:pt modelId="{7DD3C20F-0B20-4DD3-B0FD-0391ACE4EB2A}" type="pres">
      <dgm:prSet presAssocID="{9170D8AC-4ADD-4E2A-B2B0-F8946025A27D}" presName="Child" presStyleLbl="revTx" presStyleIdx="13" presStyleCnt="18" custLinFactNeighborY="797">
        <dgm:presLayoutVars>
          <dgm:chMax val="0"/>
          <dgm:chPref val="0"/>
          <dgm:bulletEnabled val="1"/>
        </dgm:presLayoutVars>
      </dgm:prSet>
      <dgm:spPr/>
      <dgm:t>
        <a:bodyPr/>
        <a:lstStyle/>
        <a:p>
          <a:endParaRPr lang="en-US"/>
        </a:p>
      </dgm:t>
    </dgm:pt>
    <dgm:pt modelId="{8AC04D47-EF9E-47E7-8220-936B562B74F7}" type="pres">
      <dgm:prSet presAssocID="{A56E476C-0582-4980-87FF-5B6C0B89C212}" presName="childComposite" presStyleCnt="0">
        <dgm:presLayoutVars>
          <dgm:chMax val="0"/>
          <dgm:chPref val="0"/>
        </dgm:presLayoutVars>
      </dgm:prSet>
      <dgm:spPr/>
      <dgm:t>
        <a:bodyPr/>
        <a:lstStyle/>
        <a:p>
          <a:endParaRPr lang="en-US"/>
        </a:p>
      </dgm:t>
    </dgm:pt>
    <dgm:pt modelId="{D62E07F4-F272-4204-BA6B-0784832E1745}" type="pres">
      <dgm:prSet presAssocID="{A56E476C-0582-4980-87FF-5B6C0B89C212}" presName="ChildAccent" presStyleLbl="solidFgAcc1" presStyleIdx="11" presStyleCnt="15"/>
      <dgm:spPr/>
      <dgm:t>
        <a:bodyPr/>
        <a:lstStyle/>
        <a:p>
          <a:endParaRPr lang="en-US"/>
        </a:p>
      </dgm:t>
    </dgm:pt>
    <dgm:pt modelId="{42FD4F2C-FDBF-4E4A-9F5F-955BA098CC68}" type="pres">
      <dgm:prSet presAssocID="{A56E476C-0582-4980-87FF-5B6C0B89C212}" presName="Child" presStyleLbl="revTx" presStyleIdx="14" presStyleCnt="18" custLinFactNeighborY="797">
        <dgm:presLayoutVars>
          <dgm:chMax val="0"/>
          <dgm:chPref val="0"/>
          <dgm:bulletEnabled val="1"/>
        </dgm:presLayoutVars>
      </dgm:prSet>
      <dgm:spPr/>
      <dgm:t>
        <a:bodyPr/>
        <a:lstStyle/>
        <a:p>
          <a:endParaRPr lang="en-US"/>
        </a:p>
      </dgm:t>
    </dgm:pt>
    <dgm:pt modelId="{9A593D18-EA02-4970-80A8-A013A4CA4DDE}" type="pres">
      <dgm:prSet presAssocID="{D1F2403C-D208-4BEF-BC2F-2EE75F9FF1EC}" presName="childComposite" presStyleCnt="0">
        <dgm:presLayoutVars>
          <dgm:chMax val="0"/>
          <dgm:chPref val="0"/>
        </dgm:presLayoutVars>
      </dgm:prSet>
      <dgm:spPr/>
      <dgm:t>
        <a:bodyPr/>
        <a:lstStyle/>
        <a:p>
          <a:endParaRPr lang="en-US"/>
        </a:p>
      </dgm:t>
    </dgm:pt>
    <dgm:pt modelId="{B489D396-7A17-4731-86C0-BA8DC0E24DBA}" type="pres">
      <dgm:prSet presAssocID="{D1F2403C-D208-4BEF-BC2F-2EE75F9FF1EC}" presName="ChildAccent" presStyleLbl="solidFgAcc1" presStyleIdx="12" presStyleCnt="15"/>
      <dgm:spPr/>
      <dgm:t>
        <a:bodyPr/>
        <a:lstStyle/>
        <a:p>
          <a:endParaRPr lang="en-US"/>
        </a:p>
      </dgm:t>
    </dgm:pt>
    <dgm:pt modelId="{5581BB9D-AF25-4164-B3E7-C360701B7812}" type="pres">
      <dgm:prSet presAssocID="{D1F2403C-D208-4BEF-BC2F-2EE75F9FF1EC}" presName="Child" presStyleLbl="revTx" presStyleIdx="15" presStyleCnt="18">
        <dgm:presLayoutVars>
          <dgm:chMax val="0"/>
          <dgm:chPref val="0"/>
          <dgm:bulletEnabled val="1"/>
        </dgm:presLayoutVars>
      </dgm:prSet>
      <dgm:spPr/>
      <dgm:t>
        <a:bodyPr/>
        <a:lstStyle/>
        <a:p>
          <a:endParaRPr lang="en-US"/>
        </a:p>
      </dgm:t>
    </dgm:pt>
    <dgm:pt modelId="{3E38383A-4748-421F-A6D4-751C2BB25A1E}" type="pres">
      <dgm:prSet presAssocID="{85323D7F-BBA2-4E17-ABCF-1042985E3A2D}" presName="childComposite" presStyleCnt="0">
        <dgm:presLayoutVars>
          <dgm:chMax val="0"/>
          <dgm:chPref val="0"/>
        </dgm:presLayoutVars>
      </dgm:prSet>
      <dgm:spPr/>
      <dgm:t>
        <a:bodyPr/>
        <a:lstStyle/>
        <a:p>
          <a:endParaRPr lang="en-US"/>
        </a:p>
      </dgm:t>
    </dgm:pt>
    <dgm:pt modelId="{8BDB5011-A6BD-403A-88D0-B6E0379C47C6}" type="pres">
      <dgm:prSet presAssocID="{85323D7F-BBA2-4E17-ABCF-1042985E3A2D}" presName="ChildAccent" presStyleLbl="solidFgAcc1" presStyleIdx="13" presStyleCnt="15"/>
      <dgm:spPr/>
      <dgm:t>
        <a:bodyPr/>
        <a:lstStyle/>
        <a:p>
          <a:endParaRPr lang="en-US"/>
        </a:p>
      </dgm:t>
    </dgm:pt>
    <dgm:pt modelId="{AAD392C3-2767-4F8F-870C-99A63185CCF3}" type="pres">
      <dgm:prSet presAssocID="{85323D7F-BBA2-4E17-ABCF-1042985E3A2D}" presName="Child" presStyleLbl="revTx" presStyleIdx="16" presStyleCnt="18">
        <dgm:presLayoutVars>
          <dgm:chMax val="0"/>
          <dgm:chPref val="0"/>
          <dgm:bulletEnabled val="1"/>
        </dgm:presLayoutVars>
      </dgm:prSet>
      <dgm:spPr/>
      <dgm:t>
        <a:bodyPr/>
        <a:lstStyle/>
        <a:p>
          <a:endParaRPr lang="en-US"/>
        </a:p>
      </dgm:t>
    </dgm:pt>
    <dgm:pt modelId="{842AAE4B-B791-425E-A5CC-9955D04531B1}" type="pres">
      <dgm:prSet presAssocID="{76714A18-5D22-464B-94A3-0D39ED97B19C}" presName="childComposite" presStyleCnt="0">
        <dgm:presLayoutVars>
          <dgm:chMax val="0"/>
          <dgm:chPref val="0"/>
        </dgm:presLayoutVars>
      </dgm:prSet>
      <dgm:spPr/>
      <dgm:t>
        <a:bodyPr/>
        <a:lstStyle/>
        <a:p>
          <a:endParaRPr lang="en-US"/>
        </a:p>
      </dgm:t>
    </dgm:pt>
    <dgm:pt modelId="{706679D7-F601-4C4F-857B-C783C45ECB2B}" type="pres">
      <dgm:prSet presAssocID="{76714A18-5D22-464B-94A3-0D39ED97B19C}" presName="ChildAccent" presStyleLbl="solidFgAcc1" presStyleIdx="14" presStyleCnt="15"/>
      <dgm:spPr/>
      <dgm:t>
        <a:bodyPr/>
        <a:lstStyle/>
        <a:p>
          <a:endParaRPr lang="en-US"/>
        </a:p>
      </dgm:t>
    </dgm:pt>
    <dgm:pt modelId="{DB6548FB-54B8-42A5-BC01-A17F131FFFA4}" type="pres">
      <dgm:prSet presAssocID="{76714A18-5D22-464B-94A3-0D39ED97B19C}" presName="Child" presStyleLbl="revTx" presStyleIdx="17" presStyleCnt="18">
        <dgm:presLayoutVars>
          <dgm:chMax val="0"/>
          <dgm:chPref val="0"/>
          <dgm:bulletEnabled val="1"/>
        </dgm:presLayoutVars>
      </dgm:prSet>
      <dgm:spPr/>
      <dgm:t>
        <a:bodyPr/>
        <a:lstStyle/>
        <a:p>
          <a:endParaRPr lang="en-US"/>
        </a:p>
      </dgm:t>
    </dgm:pt>
  </dgm:ptLst>
  <dgm:cxnLst>
    <dgm:cxn modelId="{7DD38040-2B12-4BF0-83FC-68FD24795E34}" srcId="{525EDBA8-B3C6-4AC6-A400-C0B7D838F4FD}" destId="{85323D7F-BBA2-4E17-ABCF-1042985E3A2D}" srcOrd="3" destOrd="0" parTransId="{C4B6AAB0-CC4F-48F1-BEE3-C8FA99C2D766}" sibTransId="{D2D3EEA7-7647-4C22-905A-13673A931B2D}"/>
    <dgm:cxn modelId="{85844BC2-57D5-41A4-9203-88551C60DE43}" type="presOf" srcId="{A56E476C-0582-4980-87FF-5B6C0B89C212}" destId="{42FD4F2C-FDBF-4E4A-9F5F-955BA098CC68}" srcOrd="0" destOrd="0" presId="urn:microsoft.com/office/officeart/2008/layout/SquareAccentList"/>
    <dgm:cxn modelId="{D405CA79-499A-40FA-8DB1-A312590B687F}" type="presOf" srcId="{2B1B90F3-5B40-45E8-9B9E-91898216CB96}" destId="{B01B711F-11B4-4E3F-80F7-03A7A5B60501}" srcOrd="0" destOrd="0" presId="urn:microsoft.com/office/officeart/2008/layout/SquareAccentList"/>
    <dgm:cxn modelId="{1AA6C4E6-E1F6-4E91-8CE5-24A7800BC945}" type="presOf" srcId="{96E57455-08B6-4ED8-8463-C988E9FABEE7}" destId="{3AB7736F-4BB0-4289-B390-4C67FD9F06C1}" srcOrd="0" destOrd="0" presId="urn:microsoft.com/office/officeart/2008/layout/SquareAccentList"/>
    <dgm:cxn modelId="{6CA1EAAB-E5FF-4DBA-A6D0-90B71D47BEB3}" srcId="{C20442FA-C110-4656-AF1C-F416F832F794}" destId="{429293BD-863E-4219-AB68-65F366A92E9D}" srcOrd="0" destOrd="0" parTransId="{C5FB3B78-5AF7-45F5-83D1-E47DB60D71A3}" sibTransId="{4CE35DAE-452D-450C-907E-C1BA28AF01FE}"/>
    <dgm:cxn modelId="{FC044695-2F7A-41A6-9506-F55D3ABB5916}" type="presOf" srcId="{B566D851-B139-4FF0-A27A-EEAB4DF574F4}" destId="{BC7F25C7-1990-4E28-93C4-8B6D970359E8}" srcOrd="0" destOrd="0" presId="urn:microsoft.com/office/officeart/2008/layout/SquareAccentList"/>
    <dgm:cxn modelId="{B6074C1A-32BC-43AF-8C22-D2CFD76300FA}" srcId="{9B4A14C0-0EB7-471C-AA09-4F331673D129}" destId="{E9BC36BB-BF42-4787-A165-5E07551E7D1D}" srcOrd="5" destOrd="0" parTransId="{E0FF6795-2265-4039-9801-BB8EB5BC3919}" sibTransId="{57EA5186-129A-411A-AEB9-B31A8AE3DBE2}"/>
    <dgm:cxn modelId="{B698BD66-255C-4D5E-ACA3-0B0661F683DA}" srcId="{525EDBA8-B3C6-4AC6-A400-C0B7D838F4FD}" destId="{D1F2403C-D208-4BEF-BC2F-2EE75F9FF1EC}" srcOrd="2" destOrd="0" parTransId="{3A1EB360-68E4-46C7-B6A8-15E70AC9E264}" sibTransId="{BC18F415-1AD4-45DC-A7D8-2083DA48CE9D}"/>
    <dgm:cxn modelId="{7C310986-36CC-4354-A9F4-B63619ED521E}" type="presOf" srcId="{76714A18-5D22-464B-94A3-0D39ED97B19C}" destId="{DB6548FB-54B8-42A5-BC01-A17F131FFFA4}" srcOrd="0" destOrd="0" presId="urn:microsoft.com/office/officeart/2008/layout/SquareAccentList"/>
    <dgm:cxn modelId="{F03DAA4C-0943-4BFA-A3CC-E84A50738251}" srcId="{9B4A14C0-0EB7-471C-AA09-4F331673D129}" destId="{2B1B90F3-5B40-45E8-9B9E-91898216CB96}" srcOrd="0" destOrd="0" parTransId="{3350962D-C7E1-4D96-9DA7-EFACF9354FAC}" sibTransId="{72919371-BF67-4525-9E44-6B9613994FFD}"/>
    <dgm:cxn modelId="{BA7521AC-86DE-4064-A975-63000E33B256}" srcId="{525EDBA8-B3C6-4AC6-A400-C0B7D838F4FD}" destId="{76714A18-5D22-464B-94A3-0D39ED97B19C}" srcOrd="4" destOrd="0" parTransId="{F3BF38E1-D42F-497A-BDE4-0EA6BFD7F604}" sibTransId="{4E5DB041-74CC-4914-8122-732DE572B1C6}"/>
    <dgm:cxn modelId="{89F5B3A2-6BEE-4271-9234-6851E6B62D93}" srcId="{9B4A14C0-0EB7-471C-AA09-4F331673D129}" destId="{96E57455-08B6-4ED8-8463-C988E9FABEE7}" srcOrd="1" destOrd="0" parTransId="{0FFF1AEF-2868-47F2-AD1C-C8FC7B75889A}" sibTransId="{CAF78CB4-F044-46FD-B461-4369B7A0104C}"/>
    <dgm:cxn modelId="{4D7ADA9C-6557-4911-826F-CA0320C16F99}" type="presOf" srcId="{72A8BB7B-9B36-4400-8E53-A541B908142B}" destId="{4709FD34-6241-4418-A315-4F902D0008B6}" srcOrd="0" destOrd="0" presId="urn:microsoft.com/office/officeart/2008/layout/SquareAccentList"/>
    <dgm:cxn modelId="{2A5E6F4B-A995-4BCF-A443-627C09514FCB}" srcId="{C20442FA-C110-4656-AF1C-F416F832F794}" destId="{715B3AB7-C6C1-4130-9E08-332F5E5E0A9E}" srcOrd="1" destOrd="0" parTransId="{F8234ACB-96BF-4BB6-AF10-E7D7BE4B43F9}" sibTransId="{DA7C55FF-AA72-4546-97C0-F4023DA9F144}"/>
    <dgm:cxn modelId="{66E8F04F-DDA8-45D9-BDD8-4904996A90B9}" type="presOf" srcId="{F60FF608-1DF4-4090-866D-66C1F48D7761}" destId="{22F829B8-1B5C-4992-A6C1-66C359AEF169}" srcOrd="0" destOrd="0" presId="urn:microsoft.com/office/officeart/2008/layout/SquareAccentList"/>
    <dgm:cxn modelId="{ABAAB5DF-8E06-4372-88E9-A5167B6A901F}" srcId="{525EDBA8-B3C6-4AC6-A400-C0B7D838F4FD}" destId="{9170D8AC-4ADD-4E2A-B2B0-F8946025A27D}" srcOrd="0" destOrd="0" parTransId="{7C75687C-2C2D-4FC9-AB90-0144033ACB43}" sibTransId="{613E7D1F-E79E-4B8A-A529-55899D071BD6}"/>
    <dgm:cxn modelId="{AE74E567-863A-416E-9B62-4FB755501988}" srcId="{9B4A14C0-0EB7-471C-AA09-4F331673D129}" destId="{B566D851-B139-4FF0-A27A-EEAB4DF574F4}" srcOrd="3" destOrd="0" parTransId="{B633531D-50EB-4AF8-82CC-D3B8CF22E768}" sibTransId="{5377AD72-1167-47F5-AF2F-230C6163FAB6}"/>
    <dgm:cxn modelId="{A04C251F-0EF4-4182-87C7-ED1A5EE325DF}" srcId="{525EDBA8-B3C6-4AC6-A400-C0B7D838F4FD}" destId="{A56E476C-0582-4980-87FF-5B6C0B89C212}" srcOrd="1" destOrd="0" parTransId="{1BC0E459-AB6B-4FE4-AC77-E899BDD132BD}" sibTransId="{F335F957-B8DA-424F-A96F-6EB2B5E26860}"/>
    <dgm:cxn modelId="{00066224-71D0-45BF-8E3E-1F329E85A78C}" type="presOf" srcId="{C20442FA-C110-4656-AF1C-F416F832F794}" destId="{ED924159-5167-48CA-927A-3BDCE26CD980}" srcOrd="0" destOrd="0" presId="urn:microsoft.com/office/officeart/2008/layout/SquareAccentList"/>
    <dgm:cxn modelId="{E5F490F7-E609-4D54-A7B3-549453867E22}" type="presOf" srcId="{A5A5F306-0599-44E5-AA43-5FB189BF7A2C}" destId="{5C8A147E-5F50-4761-9785-3C1F202921BF}" srcOrd="0" destOrd="0" presId="urn:microsoft.com/office/officeart/2008/layout/SquareAccentList"/>
    <dgm:cxn modelId="{944AD301-07E7-472C-91D4-750D04FC40EA}" type="presOf" srcId="{54C8879C-DFA1-457B-9423-586D28A61511}" destId="{9EAB7D40-1E9B-4852-A537-C1249E66195B}" srcOrd="0" destOrd="0" presId="urn:microsoft.com/office/officeart/2008/layout/SquareAccentList"/>
    <dgm:cxn modelId="{CFF2B274-EC9B-4E57-B523-E4D8B69680E0}" srcId="{C20442FA-C110-4656-AF1C-F416F832F794}" destId="{407A2629-F188-4B8F-B77F-2F4B76E6A3AD}" srcOrd="2" destOrd="0" parTransId="{492D54FF-307B-4B20-A6BC-C994383F4E49}" sibTransId="{380E21AD-EDE2-4AA3-9B33-36A02F335693}"/>
    <dgm:cxn modelId="{B5DC70AB-19A7-46D7-8435-A145F3D5159E}" type="presOf" srcId="{9B4A14C0-0EB7-471C-AA09-4F331673D129}" destId="{870EE3E7-14D6-4FFE-8105-E12414E85FC0}" srcOrd="0" destOrd="0" presId="urn:microsoft.com/office/officeart/2008/layout/SquareAccentList"/>
    <dgm:cxn modelId="{36D6F07F-F511-49DA-8089-59CF39EE3E90}" srcId="{9B4A14C0-0EB7-471C-AA09-4F331673D129}" destId="{72A8BB7B-9B36-4400-8E53-A541B908142B}" srcOrd="2" destOrd="0" parTransId="{89C64351-553B-41D4-9079-A4C070B89C54}" sibTransId="{D8ABE9A8-4414-49CF-98EC-C19EFE524A32}"/>
    <dgm:cxn modelId="{55E107F8-06F6-497F-A1E7-FE84D6FD844B}" type="presOf" srcId="{9170D8AC-4ADD-4E2A-B2B0-F8946025A27D}" destId="{7DD3C20F-0B20-4DD3-B0FD-0391ACE4EB2A}" srcOrd="0" destOrd="0" presId="urn:microsoft.com/office/officeart/2008/layout/SquareAccentList"/>
    <dgm:cxn modelId="{D815A5C4-5C1D-4D76-89C0-753A4145018F}" srcId="{9B4A14C0-0EB7-471C-AA09-4F331673D129}" destId="{F60FF608-1DF4-4090-866D-66C1F48D7761}" srcOrd="6" destOrd="0" parTransId="{053CD5BE-F45A-4182-8295-2DD75A6F415F}" sibTransId="{B4275631-6B72-417E-868B-90B648031E62}"/>
    <dgm:cxn modelId="{D534BCA5-4801-4564-A92C-E341CDA8EDEE}" type="presOf" srcId="{E9BC36BB-BF42-4787-A165-5E07551E7D1D}" destId="{9AD4A09E-762D-4333-A1A0-3F526FC70858}" srcOrd="0" destOrd="0" presId="urn:microsoft.com/office/officeart/2008/layout/SquareAccentList"/>
    <dgm:cxn modelId="{858925B9-0892-44D6-8E38-53264ABC3A01}" type="presOf" srcId="{715B3AB7-C6C1-4130-9E08-332F5E5E0A9E}" destId="{9973C633-B629-4B17-9B51-1542BA6877BA}" srcOrd="0" destOrd="0" presId="urn:microsoft.com/office/officeart/2008/layout/SquareAccentList"/>
    <dgm:cxn modelId="{ED290C2A-3727-496B-9A34-9FC7B8595A6D}" type="presOf" srcId="{85323D7F-BBA2-4E17-ABCF-1042985E3A2D}" destId="{AAD392C3-2767-4F8F-870C-99A63185CCF3}" srcOrd="0" destOrd="0" presId="urn:microsoft.com/office/officeart/2008/layout/SquareAccentList"/>
    <dgm:cxn modelId="{91562107-EE5F-4ED5-8276-8A8326AB9C29}" srcId="{A5A5F306-0599-44E5-AA43-5FB189BF7A2C}" destId="{525EDBA8-B3C6-4AC6-A400-C0B7D838F4FD}" srcOrd="2" destOrd="0" parTransId="{02C5C507-F53A-49C3-98C4-205B4C8D7958}" sibTransId="{5654151E-6B50-45AB-87CD-387FA8CBEB0D}"/>
    <dgm:cxn modelId="{6E84450C-A446-441C-97BD-D4B7B3212BF8}" type="presOf" srcId="{D1F2403C-D208-4BEF-BC2F-2EE75F9FF1EC}" destId="{5581BB9D-AF25-4164-B3E7-C360701B7812}" srcOrd="0" destOrd="0" presId="urn:microsoft.com/office/officeart/2008/layout/SquareAccentList"/>
    <dgm:cxn modelId="{F6ABD11D-40B6-40CC-A4BA-8086B45BCED2}" srcId="{A5A5F306-0599-44E5-AA43-5FB189BF7A2C}" destId="{C20442FA-C110-4656-AF1C-F416F832F794}" srcOrd="1" destOrd="0" parTransId="{7826E703-815D-4314-A74C-C2D89A6C047D}" sibTransId="{FF2AFD03-2A6B-49CF-90FA-1FBEF4CC3092}"/>
    <dgm:cxn modelId="{BCB9C631-6110-47F0-BDBD-087A06729EF0}" type="presOf" srcId="{525EDBA8-B3C6-4AC6-A400-C0B7D838F4FD}" destId="{91BE0622-3469-4948-894E-DFAD20E75C0A}" srcOrd="0" destOrd="0" presId="urn:microsoft.com/office/officeart/2008/layout/SquareAccentList"/>
    <dgm:cxn modelId="{39EDE81D-3991-4848-93A3-D3C310A24578}" srcId="{A5A5F306-0599-44E5-AA43-5FB189BF7A2C}" destId="{9B4A14C0-0EB7-471C-AA09-4F331673D129}" srcOrd="0" destOrd="0" parTransId="{514D1BC4-4A0C-4492-8BA1-656846D5D7A6}" sibTransId="{297B3F56-24F8-4817-90B6-A0D020C0BCF9}"/>
    <dgm:cxn modelId="{ED006CBA-0D4B-4F3D-A731-CA323738ED91}" srcId="{9B4A14C0-0EB7-471C-AA09-4F331673D129}" destId="{54C8879C-DFA1-457B-9423-586D28A61511}" srcOrd="4" destOrd="0" parTransId="{D68DABB9-0004-4CFA-8452-32C3EC24E7F7}" sibTransId="{30A21FA2-C219-4334-A19A-DF05EA4926DF}"/>
    <dgm:cxn modelId="{A9A7597C-28C8-4758-9341-F0D3509F3464}" type="presOf" srcId="{429293BD-863E-4219-AB68-65F366A92E9D}" destId="{811E95EB-599B-49AA-97D7-6F99768EA2A0}" srcOrd="0" destOrd="0" presId="urn:microsoft.com/office/officeart/2008/layout/SquareAccentList"/>
    <dgm:cxn modelId="{3F51BB29-9DCA-4ED9-B26A-761797FDC2FC}" type="presOf" srcId="{407A2629-F188-4B8F-B77F-2F4B76E6A3AD}" destId="{00047DC9-CC4D-4091-87FD-4195B05F36E9}" srcOrd="0" destOrd="0" presId="urn:microsoft.com/office/officeart/2008/layout/SquareAccentList"/>
    <dgm:cxn modelId="{AE69C688-2741-418C-A0E5-14C4483D80E9}" type="presParOf" srcId="{5C8A147E-5F50-4761-9785-3C1F202921BF}" destId="{CEBF89D4-D75F-49BF-A55B-C4CB5F66BFDA}" srcOrd="0" destOrd="0" presId="urn:microsoft.com/office/officeart/2008/layout/SquareAccentList"/>
    <dgm:cxn modelId="{1D7DE31E-4FAB-4CFB-9257-AF522024125D}" type="presParOf" srcId="{CEBF89D4-D75F-49BF-A55B-C4CB5F66BFDA}" destId="{E7593D5B-1E7C-475B-8843-DAA9B757D478}" srcOrd="0" destOrd="0" presId="urn:microsoft.com/office/officeart/2008/layout/SquareAccentList"/>
    <dgm:cxn modelId="{A114EA3E-58C4-4FA7-B443-67A34582CC0B}" type="presParOf" srcId="{E7593D5B-1E7C-475B-8843-DAA9B757D478}" destId="{35826B89-C371-4AFE-A3E9-578588ECECF7}" srcOrd="0" destOrd="0" presId="urn:microsoft.com/office/officeart/2008/layout/SquareAccentList"/>
    <dgm:cxn modelId="{9D1627A7-2EF0-4E7A-936D-9467CCFED834}" type="presParOf" srcId="{E7593D5B-1E7C-475B-8843-DAA9B757D478}" destId="{E799D75D-E639-43A8-BE2C-49AEE68259FB}" srcOrd="1" destOrd="0" presId="urn:microsoft.com/office/officeart/2008/layout/SquareAccentList"/>
    <dgm:cxn modelId="{40995C24-F319-4025-AC59-322AC96DE85B}" type="presParOf" srcId="{E7593D5B-1E7C-475B-8843-DAA9B757D478}" destId="{870EE3E7-14D6-4FFE-8105-E12414E85FC0}" srcOrd="2" destOrd="0" presId="urn:microsoft.com/office/officeart/2008/layout/SquareAccentList"/>
    <dgm:cxn modelId="{46A6340D-FA62-4468-8D01-3CF07AA0EF5A}" type="presParOf" srcId="{CEBF89D4-D75F-49BF-A55B-C4CB5F66BFDA}" destId="{CE981B8D-3C9A-4E75-80C0-26150E10A8B1}" srcOrd="1" destOrd="0" presId="urn:microsoft.com/office/officeart/2008/layout/SquareAccentList"/>
    <dgm:cxn modelId="{E6B43955-A286-4483-BF54-7872CDD242EF}" type="presParOf" srcId="{CE981B8D-3C9A-4E75-80C0-26150E10A8B1}" destId="{E8A79FBD-108A-4150-9E33-1AF652C21346}" srcOrd="0" destOrd="0" presId="urn:microsoft.com/office/officeart/2008/layout/SquareAccentList"/>
    <dgm:cxn modelId="{820972F5-E9B9-4C2F-8C19-72F467ECB204}" type="presParOf" srcId="{E8A79FBD-108A-4150-9E33-1AF652C21346}" destId="{166DEA4F-6506-4126-8602-6F2848A1B630}" srcOrd="0" destOrd="0" presId="urn:microsoft.com/office/officeart/2008/layout/SquareAccentList"/>
    <dgm:cxn modelId="{916DF9AA-F4A8-4B2A-88A1-CF696EBB7D93}" type="presParOf" srcId="{E8A79FBD-108A-4150-9E33-1AF652C21346}" destId="{B01B711F-11B4-4E3F-80F7-03A7A5B60501}" srcOrd="1" destOrd="0" presId="urn:microsoft.com/office/officeart/2008/layout/SquareAccentList"/>
    <dgm:cxn modelId="{DD3304B7-7A6B-48B3-9B44-7C0A619BFB25}" type="presParOf" srcId="{CE981B8D-3C9A-4E75-80C0-26150E10A8B1}" destId="{D2DF4E54-B968-4D44-8E1C-561592010163}" srcOrd="1" destOrd="0" presId="urn:microsoft.com/office/officeart/2008/layout/SquareAccentList"/>
    <dgm:cxn modelId="{584CB247-7E90-4315-B913-5EABCDF51FC9}" type="presParOf" srcId="{D2DF4E54-B968-4D44-8E1C-561592010163}" destId="{CF1931CA-BF0A-488A-B78A-A3B28D817522}" srcOrd="0" destOrd="0" presId="urn:microsoft.com/office/officeart/2008/layout/SquareAccentList"/>
    <dgm:cxn modelId="{6A662D2F-3758-46FC-8B0A-16AB6C80B0C0}" type="presParOf" srcId="{D2DF4E54-B968-4D44-8E1C-561592010163}" destId="{3AB7736F-4BB0-4289-B390-4C67FD9F06C1}" srcOrd="1" destOrd="0" presId="urn:microsoft.com/office/officeart/2008/layout/SquareAccentList"/>
    <dgm:cxn modelId="{4FA88688-A490-45DA-A7D1-2C02A3146B5E}" type="presParOf" srcId="{CE981B8D-3C9A-4E75-80C0-26150E10A8B1}" destId="{D5700161-8D4D-47C1-9E0D-54D3A707FBC3}" srcOrd="2" destOrd="0" presId="urn:microsoft.com/office/officeart/2008/layout/SquareAccentList"/>
    <dgm:cxn modelId="{5DD8A0E8-8164-4BEF-92EC-754D4C07F214}" type="presParOf" srcId="{D5700161-8D4D-47C1-9E0D-54D3A707FBC3}" destId="{FC720A3F-D6FB-4CC2-9174-F25F9866DCD8}" srcOrd="0" destOrd="0" presId="urn:microsoft.com/office/officeart/2008/layout/SquareAccentList"/>
    <dgm:cxn modelId="{1C1FCCD1-1E7F-4381-BABE-F3A24B1D3164}" type="presParOf" srcId="{D5700161-8D4D-47C1-9E0D-54D3A707FBC3}" destId="{4709FD34-6241-4418-A315-4F902D0008B6}" srcOrd="1" destOrd="0" presId="urn:microsoft.com/office/officeart/2008/layout/SquareAccentList"/>
    <dgm:cxn modelId="{030C02EA-BFF4-454A-98AA-BC882F54ADBE}" type="presParOf" srcId="{CE981B8D-3C9A-4E75-80C0-26150E10A8B1}" destId="{F51B3306-DA8E-43B7-B94C-E04629A5F553}" srcOrd="3" destOrd="0" presId="urn:microsoft.com/office/officeart/2008/layout/SquareAccentList"/>
    <dgm:cxn modelId="{8DBF9A72-B401-4CC8-A3AB-0B2BA1335AF2}" type="presParOf" srcId="{F51B3306-DA8E-43B7-B94C-E04629A5F553}" destId="{94D2A9EA-33A1-4B5C-A079-C9CEB44C5E34}" srcOrd="0" destOrd="0" presId="urn:microsoft.com/office/officeart/2008/layout/SquareAccentList"/>
    <dgm:cxn modelId="{E29AC55B-A8E3-4B2C-A4B9-4ABA57141528}" type="presParOf" srcId="{F51B3306-DA8E-43B7-B94C-E04629A5F553}" destId="{BC7F25C7-1990-4E28-93C4-8B6D970359E8}" srcOrd="1" destOrd="0" presId="urn:microsoft.com/office/officeart/2008/layout/SquareAccentList"/>
    <dgm:cxn modelId="{4484F813-1ADA-408D-A3C7-7031FE2FBBB8}" type="presParOf" srcId="{CE981B8D-3C9A-4E75-80C0-26150E10A8B1}" destId="{B72AD44B-1AC0-4106-8996-A71EE5DAABBF}" srcOrd="4" destOrd="0" presId="urn:microsoft.com/office/officeart/2008/layout/SquareAccentList"/>
    <dgm:cxn modelId="{C89F4A08-58A6-4F31-B679-3E1391ED7713}" type="presParOf" srcId="{B72AD44B-1AC0-4106-8996-A71EE5DAABBF}" destId="{A90EB684-98C6-4268-9D7E-411A60AFF032}" srcOrd="0" destOrd="0" presId="urn:microsoft.com/office/officeart/2008/layout/SquareAccentList"/>
    <dgm:cxn modelId="{E2C0B76F-FBF0-4DBC-A382-32685F171CFA}" type="presParOf" srcId="{B72AD44B-1AC0-4106-8996-A71EE5DAABBF}" destId="{9EAB7D40-1E9B-4852-A537-C1249E66195B}" srcOrd="1" destOrd="0" presId="urn:microsoft.com/office/officeart/2008/layout/SquareAccentList"/>
    <dgm:cxn modelId="{6B373B5C-4F42-45EB-8A51-6BD82211EFF4}" type="presParOf" srcId="{CE981B8D-3C9A-4E75-80C0-26150E10A8B1}" destId="{8303B505-F60A-43C8-AD64-EB345AE2F7F0}" srcOrd="5" destOrd="0" presId="urn:microsoft.com/office/officeart/2008/layout/SquareAccentList"/>
    <dgm:cxn modelId="{1104B409-26D0-40A8-8F48-43FEBB8C6253}" type="presParOf" srcId="{8303B505-F60A-43C8-AD64-EB345AE2F7F0}" destId="{318678B6-6510-477A-8298-EC64D9A32A7E}" srcOrd="0" destOrd="0" presId="urn:microsoft.com/office/officeart/2008/layout/SquareAccentList"/>
    <dgm:cxn modelId="{3537C2A1-ACBA-41F2-8158-FC24A9C880E2}" type="presParOf" srcId="{8303B505-F60A-43C8-AD64-EB345AE2F7F0}" destId="{9AD4A09E-762D-4333-A1A0-3F526FC70858}" srcOrd="1" destOrd="0" presId="urn:microsoft.com/office/officeart/2008/layout/SquareAccentList"/>
    <dgm:cxn modelId="{FAFA0643-2637-4D9F-9433-8406EA1C7857}" type="presParOf" srcId="{CE981B8D-3C9A-4E75-80C0-26150E10A8B1}" destId="{F4D868C1-AC53-46D7-8067-E5B3C0637BD1}" srcOrd="6" destOrd="0" presId="urn:microsoft.com/office/officeart/2008/layout/SquareAccentList"/>
    <dgm:cxn modelId="{9C6F4310-532D-4218-BA6B-D3623053E35A}" type="presParOf" srcId="{F4D868C1-AC53-46D7-8067-E5B3C0637BD1}" destId="{72A6BAA8-B304-464C-98D2-F922C19CD08C}" srcOrd="0" destOrd="0" presId="urn:microsoft.com/office/officeart/2008/layout/SquareAccentList"/>
    <dgm:cxn modelId="{9A45AAD9-8C65-4B37-86C7-7422225A1741}" type="presParOf" srcId="{F4D868C1-AC53-46D7-8067-E5B3C0637BD1}" destId="{22F829B8-1B5C-4992-A6C1-66C359AEF169}" srcOrd="1" destOrd="0" presId="urn:microsoft.com/office/officeart/2008/layout/SquareAccentList"/>
    <dgm:cxn modelId="{67F82A52-EEC7-4AF5-8532-DB38B7205D3C}" type="presParOf" srcId="{5C8A147E-5F50-4761-9785-3C1F202921BF}" destId="{C705F1E0-FBEC-4202-8EC8-186E990E5BE2}" srcOrd="1" destOrd="0" presId="urn:microsoft.com/office/officeart/2008/layout/SquareAccentList"/>
    <dgm:cxn modelId="{2FD18544-213E-4239-8544-55FC7326A416}" type="presParOf" srcId="{C705F1E0-FBEC-4202-8EC8-186E990E5BE2}" destId="{F54752F2-B66E-4A94-A16B-FB118E8F48D7}" srcOrd="0" destOrd="0" presId="urn:microsoft.com/office/officeart/2008/layout/SquareAccentList"/>
    <dgm:cxn modelId="{F99F32DC-9029-45FD-BC5F-E5A8417E9A72}" type="presParOf" srcId="{F54752F2-B66E-4A94-A16B-FB118E8F48D7}" destId="{C859D671-C22D-430B-95A7-EE271D29E884}" srcOrd="0" destOrd="0" presId="urn:microsoft.com/office/officeart/2008/layout/SquareAccentList"/>
    <dgm:cxn modelId="{A829BFF1-CE31-4440-8E18-733B78953587}" type="presParOf" srcId="{F54752F2-B66E-4A94-A16B-FB118E8F48D7}" destId="{E7E018C9-AF15-4F9E-B457-A42D9BA4F615}" srcOrd="1" destOrd="0" presId="urn:microsoft.com/office/officeart/2008/layout/SquareAccentList"/>
    <dgm:cxn modelId="{77053F1C-00C2-4B9E-8E54-481EA4582E58}" type="presParOf" srcId="{F54752F2-B66E-4A94-A16B-FB118E8F48D7}" destId="{ED924159-5167-48CA-927A-3BDCE26CD980}" srcOrd="2" destOrd="0" presId="urn:microsoft.com/office/officeart/2008/layout/SquareAccentList"/>
    <dgm:cxn modelId="{EE80E895-F6E3-406F-9398-4C25E5C68C97}" type="presParOf" srcId="{C705F1E0-FBEC-4202-8EC8-186E990E5BE2}" destId="{106A32D4-38BF-4C0A-8231-4FB44F898968}" srcOrd="1" destOrd="0" presId="urn:microsoft.com/office/officeart/2008/layout/SquareAccentList"/>
    <dgm:cxn modelId="{8B9F4F35-ADA9-471B-A563-5BF15B787374}" type="presParOf" srcId="{106A32D4-38BF-4C0A-8231-4FB44F898968}" destId="{24C73F99-7321-4A43-82DB-12D56C984EEA}" srcOrd="0" destOrd="0" presId="urn:microsoft.com/office/officeart/2008/layout/SquareAccentList"/>
    <dgm:cxn modelId="{D2CA1019-7EC6-45DA-84DE-A733621C0027}" type="presParOf" srcId="{24C73F99-7321-4A43-82DB-12D56C984EEA}" destId="{39AD1158-6E8D-4058-99AB-405281CA10DA}" srcOrd="0" destOrd="0" presId="urn:microsoft.com/office/officeart/2008/layout/SquareAccentList"/>
    <dgm:cxn modelId="{C1E65CFF-4C14-49F7-8305-1430ACC64881}" type="presParOf" srcId="{24C73F99-7321-4A43-82DB-12D56C984EEA}" destId="{811E95EB-599B-49AA-97D7-6F99768EA2A0}" srcOrd="1" destOrd="0" presId="urn:microsoft.com/office/officeart/2008/layout/SquareAccentList"/>
    <dgm:cxn modelId="{32D63EA8-1A81-451C-8A4E-87383E41FC88}" type="presParOf" srcId="{106A32D4-38BF-4C0A-8231-4FB44F898968}" destId="{0A242010-6BAD-4471-AD59-A13462B61AD8}" srcOrd="1" destOrd="0" presId="urn:microsoft.com/office/officeart/2008/layout/SquareAccentList"/>
    <dgm:cxn modelId="{7AD32153-710F-4151-A3E5-C14305FC67D5}" type="presParOf" srcId="{0A242010-6BAD-4471-AD59-A13462B61AD8}" destId="{A6C02A3D-0AD6-4099-9AEF-5ABE976185DC}" srcOrd="0" destOrd="0" presId="urn:microsoft.com/office/officeart/2008/layout/SquareAccentList"/>
    <dgm:cxn modelId="{332803AC-73A9-4A66-BA2D-D7C5A9C2149C}" type="presParOf" srcId="{0A242010-6BAD-4471-AD59-A13462B61AD8}" destId="{9973C633-B629-4B17-9B51-1542BA6877BA}" srcOrd="1" destOrd="0" presId="urn:microsoft.com/office/officeart/2008/layout/SquareAccentList"/>
    <dgm:cxn modelId="{8290748D-7527-4216-8B29-EBC072EDEB23}" type="presParOf" srcId="{106A32D4-38BF-4C0A-8231-4FB44F898968}" destId="{3715BD37-EE98-4A0B-8246-1D9443D3829B}" srcOrd="2" destOrd="0" presId="urn:microsoft.com/office/officeart/2008/layout/SquareAccentList"/>
    <dgm:cxn modelId="{E427C555-FF8D-406B-8B2A-1462550F2F47}" type="presParOf" srcId="{3715BD37-EE98-4A0B-8246-1D9443D3829B}" destId="{70ED86FA-47F2-409C-A4EF-E2AF3E7AFCE2}" srcOrd="0" destOrd="0" presId="urn:microsoft.com/office/officeart/2008/layout/SquareAccentList"/>
    <dgm:cxn modelId="{7F368BF4-1A95-4544-9728-159FE28FAFC9}" type="presParOf" srcId="{3715BD37-EE98-4A0B-8246-1D9443D3829B}" destId="{00047DC9-CC4D-4091-87FD-4195B05F36E9}" srcOrd="1" destOrd="0" presId="urn:microsoft.com/office/officeart/2008/layout/SquareAccentList"/>
    <dgm:cxn modelId="{7EED29B2-B0CD-464C-8F8A-486EEAB265C6}" type="presParOf" srcId="{5C8A147E-5F50-4761-9785-3C1F202921BF}" destId="{F92A2EA8-D0B1-4720-B7EE-7494524E1D28}" srcOrd="2" destOrd="0" presId="urn:microsoft.com/office/officeart/2008/layout/SquareAccentList"/>
    <dgm:cxn modelId="{3AFEF6A6-E3D5-48CB-95A1-3B620B5A9E34}" type="presParOf" srcId="{F92A2EA8-D0B1-4720-B7EE-7494524E1D28}" destId="{8EA5DF43-ABEE-4F1F-8301-18310ADDD22D}" srcOrd="0" destOrd="0" presId="urn:microsoft.com/office/officeart/2008/layout/SquareAccentList"/>
    <dgm:cxn modelId="{0C8C3143-7663-438B-B7E2-557FB841722E}" type="presParOf" srcId="{8EA5DF43-ABEE-4F1F-8301-18310ADDD22D}" destId="{707A3C0E-074F-414E-A57E-26FB94061091}" srcOrd="0" destOrd="0" presId="urn:microsoft.com/office/officeart/2008/layout/SquareAccentList"/>
    <dgm:cxn modelId="{F9BD748F-1D59-4F14-812B-8EB50F66C3EB}" type="presParOf" srcId="{8EA5DF43-ABEE-4F1F-8301-18310ADDD22D}" destId="{42E5FD19-4FFE-42D6-B5F6-206963F77AA8}" srcOrd="1" destOrd="0" presId="urn:microsoft.com/office/officeart/2008/layout/SquareAccentList"/>
    <dgm:cxn modelId="{FEE27930-0480-4F82-B2AF-016223504EB4}" type="presParOf" srcId="{8EA5DF43-ABEE-4F1F-8301-18310ADDD22D}" destId="{91BE0622-3469-4948-894E-DFAD20E75C0A}" srcOrd="2" destOrd="0" presId="urn:microsoft.com/office/officeart/2008/layout/SquareAccentList"/>
    <dgm:cxn modelId="{E6953A5F-AFF0-40AA-A5B8-D6F3CB254DE0}" type="presParOf" srcId="{F92A2EA8-D0B1-4720-B7EE-7494524E1D28}" destId="{11675706-5131-420A-93FB-7E875868B7F7}" srcOrd="1" destOrd="0" presId="urn:microsoft.com/office/officeart/2008/layout/SquareAccentList"/>
    <dgm:cxn modelId="{4A2D3A01-4AE6-4A70-9B71-A9F2C0D902B4}" type="presParOf" srcId="{11675706-5131-420A-93FB-7E875868B7F7}" destId="{B6EB3DDC-CAEB-44C0-824A-9BDF5F662C27}" srcOrd="0" destOrd="0" presId="urn:microsoft.com/office/officeart/2008/layout/SquareAccentList"/>
    <dgm:cxn modelId="{B564254D-D2D5-4B1E-8600-101929E59EF8}" type="presParOf" srcId="{B6EB3DDC-CAEB-44C0-824A-9BDF5F662C27}" destId="{FF9F18C8-8E1B-44DA-AB61-59F448E0587E}" srcOrd="0" destOrd="0" presId="urn:microsoft.com/office/officeart/2008/layout/SquareAccentList"/>
    <dgm:cxn modelId="{EB704D58-B82A-40BE-BDFD-C3FD836EF3AC}" type="presParOf" srcId="{B6EB3DDC-CAEB-44C0-824A-9BDF5F662C27}" destId="{7DD3C20F-0B20-4DD3-B0FD-0391ACE4EB2A}" srcOrd="1" destOrd="0" presId="urn:microsoft.com/office/officeart/2008/layout/SquareAccentList"/>
    <dgm:cxn modelId="{150FA1E7-B186-4CAC-ADA7-28EB15E8DB7A}" type="presParOf" srcId="{11675706-5131-420A-93FB-7E875868B7F7}" destId="{8AC04D47-EF9E-47E7-8220-936B562B74F7}" srcOrd="1" destOrd="0" presId="urn:microsoft.com/office/officeart/2008/layout/SquareAccentList"/>
    <dgm:cxn modelId="{03512FB1-2AFA-4C6A-A1AE-3C3AA5079CFC}" type="presParOf" srcId="{8AC04D47-EF9E-47E7-8220-936B562B74F7}" destId="{D62E07F4-F272-4204-BA6B-0784832E1745}" srcOrd="0" destOrd="0" presId="urn:microsoft.com/office/officeart/2008/layout/SquareAccentList"/>
    <dgm:cxn modelId="{08A578AD-2D9F-4EFF-8927-8250437AFFD8}" type="presParOf" srcId="{8AC04D47-EF9E-47E7-8220-936B562B74F7}" destId="{42FD4F2C-FDBF-4E4A-9F5F-955BA098CC68}" srcOrd="1" destOrd="0" presId="urn:microsoft.com/office/officeart/2008/layout/SquareAccentList"/>
    <dgm:cxn modelId="{BDFD43E2-7E73-432B-BCEA-D4300A23E14C}" type="presParOf" srcId="{11675706-5131-420A-93FB-7E875868B7F7}" destId="{9A593D18-EA02-4970-80A8-A013A4CA4DDE}" srcOrd="2" destOrd="0" presId="urn:microsoft.com/office/officeart/2008/layout/SquareAccentList"/>
    <dgm:cxn modelId="{0BEC2C5A-3515-4FB7-A6E9-4E556A7551CA}" type="presParOf" srcId="{9A593D18-EA02-4970-80A8-A013A4CA4DDE}" destId="{B489D396-7A17-4731-86C0-BA8DC0E24DBA}" srcOrd="0" destOrd="0" presId="urn:microsoft.com/office/officeart/2008/layout/SquareAccentList"/>
    <dgm:cxn modelId="{45F60281-3870-458E-ABF8-DF2E2DC51DA5}" type="presParOf" srcId="{9A593D18-EA02-4970-80A8-A013A4CA4DDE}" destId="{5581BB9D-AF25-4164-B3E7-C360701B7812}" srcOrd="1" destOrd="0" presId="urn:microsoft.com/office/officeart/2008/layout/SquareAccentList"/>
    <dgm:cxn modelId="{CC64DDD4-073D-4ADA-A235-5125ACD762C2}" type="presParOf" srcId="{11675706-5131-420A-93FB-7E875868B7F7}" destId="{3E38383A-4748-421F-A6D4-751C2BB25A1E}" srcOrd="3" destOrd="0" presId="urn:microsoft.com/office/officeart/2008/layout/SquareAccentList"/>
    <dgm:cxn modelId="{AF176A7F-312B-4AE4-96A1-24243EB16289}" type="presParOf" srcId="{3E38383A-4748-421F-A6D4-751C2BB25A1E}" destId="{8BDB5011-A6BD-403A-88D0-B6E0379C47C6}" srcOrd="0" destOrd="0" presId="urn:microsoft.com/office/officeart/2008/layout/SquareAccentList"/>
    <dgm:cxn modelId="{F9E355D5-4A9B-4F38-878B-7133272433D0}" type="presParOf" srcId="{3E38383A-4748-421F-A6D4-751C2BB25A1E}" destId="{AAD392C3-2767-4F8F-870C-99A63185CCF3}" srcOrd="1" destOrd="0" presId="urn:microsoft.com/office/officeart/2008/layout/SquareAccentList"/>
    <dgm:cxn modelId="{F9B67446-6163-4D25-B8B4-C20733AE3D54}" type="presParOf" srcId="{11675706-5131-420A-93FB-7E875868B7F7}" destId="{842AAE4B-B791-425E-A5CC-9955D04531B1}" srcOrd="4" destOrd="0" presId="urn:microsoft.com/office/officeart/2008/layout/SquareAccentList"/>
    <dgm:cxn modelId="{0A523F5F-BEE6-432C-B14E-04725027CFC3}" type="presParOf" srcId="{842AAE4B-B791-425E-A5CC-9955D04531B1}" destId="{706679D7-F601-4C4F-857B-C783C45ECB2B}" srcOrd="0" destOrd="0" presId="urn:microsoft.com/office/officeart/2008/layout/SquareAccentList"/>
    <dgm:cxn modelId="{04C77232-59FE-4A66-805F-FA1703BF4C74}" type="presParOf" srcId="{842AAE4B-B791-425E-A5CC-9955D04531B1}" destId="{DB6548FB-54B8-42A5-BC01-A17F131FFFA4}"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3EAAAF-82FC-4E57-B425-970FF96A8F1A}" type="doc">
      <dgm:prSet loTypeId="urn:microsoft.com/office/officeart/2005/8/layout/default" loCatId="list" qsTypeId="urn:microsoft.com/office/officeart/2005/8/quickstyle/simple2" qsCatId="simple" csTypeId="urn:microsoft.com/office/officeart/2005/8/colors/accent2_1" csCatId="accent2" phldr="1"/>
      <dgm:spPr/>
      <dgm:t>
        <a:bodyPr/>
        <a:lstStyle/>
        <a:p>
          <a:endParaRPr lang="en-US"/>
        </a:p>
      </dgm:t>
    </dgm:pt>
    <dgm:pt modelId="{D32E0EB5-E1DA-4452-B6DF-7EABAAAEEF08}">
      <dgm:prSet phldrT="[Text]" custT="1"/>
      <dgm:spPr>
        <a:ln>
          <a:solidFill>
            <a:srgbClr val="800000"/>
          </a:solidFill>
        </a:ln>
      </dgm:spPr>
      <dgm:t>
        <a:bodyPr/>
        <a:lstStyle/>
        <a:p>
          <a:r>
            <a:rPr lang="en-US" sz="1800" b="1" dirty="0" smtClean="0"/>
            <a:t>Dance Choreography</a:t>
          </a:r>
          <a:endParaRPr lang="en-US" sz="1800" b="1" dirty="0"/>
        </a:p>
      </dgm:t>
    </dgm:pt>
    <dgm:pt modelId="{21C45718-380E-4DED-BD83-CAE8808CBF6B}" type="parTrans" cxnId="{494F98B9-EC10-476B-B782-A9AC1A94FA98}">
      <dgm:prSet/>
      <dgm:spPr/>
      <dgm:t>
        <a:bodyPr/>
        <a:lstStyle/>
        <a:p>
          <a:endParaRPr lang="en-US" b="1"/>
        </a:p>
      </dgm:t>
    </dgm:pt>
    <dgm:pt modelId="{844929E2-B265-4808-B0CC-2599BDCF72A3}" type="sibTrans" cxnId="{494F98B9-EC10-476B-B782-A9AC1A94FA98}">
      <dgm:prSet/>
      <dgm:spPr/>
      <dgm:t>
        <a:bodyPr/>
        <a:lstStyle/>
        <a:p>
          <a:endParaRPr lang="en-US" b="1"/>
        </a:p>
      </dgm:t>
    </dgm:pt>
    <dgm:pt modelId="{28F753D1-656D-4FBC-AE34-4A57360847FF}">
      <dgm:prSet phldrT="[Text]" custT="1"/>
      <dgm:spPr>
        <a:ln>
          <a:solidFill>
            <a:srgbClr val="800000"/>
          </a:solidFill>
        </a:ln>
      </dgm:spPr>
      <dgm:t>
        <a:bodyPr/>
        <a:lstStyle/>
        <a:p>
          <a:r>
            <a:rPr lang="en-US" sz="1800" b="1" dirty="0" smtClean="0"/>
            <a:t>Music Composition</a:t>
          </a:r>
          <a:endParaRPr lang="en-US" sz="1800" b="1" dirty="0"/>
        </a:p>
      </dgm:t>
    </dgm:pt>
    <dgm:pt modelId="{BCE3AC3B-D39F-458F-9731-15FB6D32779F}" type="parTrans" cxnId="{3202AE84-D5C4-4703-9BD5-EF6252361103}">
      <dgm:prSet/>
      <dgm:spPr/>
      <dgm:t>
        <a:bodyPr/>
        <a:lstStyle/>
        <a:p>
          <a:endParaRPr lang="en-US" b="1"/>
        </a:p>
      </dgm:t>
    </dgm:pt>
    <dgm:pt modelId="{D15DE5B4-2FEC-4913-BAFD-22851AA55BA6}" type="sibTrans" cxnId="{3202AE84-D5C4-4703-9BD5-EF6252361103}">
      <dgm:prSet/>
      <dgm:spPr/>
      <dgm:t>
        <a:bodyPr/>
        <a:lstStyle/>
        <a:p>
          <a:endParaRPr lang="en-US" b="1"/>
        </a:p>
      </dgm:t>
    </dgm:pt>
    <dgm:pt modelId="{2E1D4DDB-314F-4CE9-8D5B-D708CAAD523E}">
      <dgm:prSet phldrT="[Text]" custT="1"/>
      <dgm:spPr>
        <a:ln>
          <a:solidFill>
            <a:srgbClr val="800000"/>
          </a:solidFill>
        </a:ln>
      </dgm:spPr>
      <dgm:t>
        <a:bodyPr/>
        <a:lstStyle/>
        <a:p>
          <a:r>
            <a:rPr lang="en-US" sz="1800" b="1" dirty="0" smtClean="0"/>
            <a:t>Film Production</a:t>
          </a:r>
          <a:endParaRPr lang="en-US" sz="1800" b="1" dirty="0"/>
        </a:p>
      </dgm:t>
    </dgm:pt>
    <dgm:pt modelId="{6D9E1058-92BB-4660-9B95-0AEB1DF335E6}" type="parTrans" cxnId="{4D0AD4B4-788D-494C-BE42-F8CE05752ACC}">
      <dgm:prSet/>
      <dgm:spPr/>
      <dgm:t>
        <a:bodyPr/>
        <a:lstStyle/>
        <a:p>
          <a:endParaRPr lang="en-US" b="1"/>
        </a:p>
      </dgm:t>
    </dgm:pt>
    <dgm:pt modelId="{333151F7-A583-433E-B18F-63C740D99A72}" type="sibTrans" cxnId="{4D0AD4B4-788D-494C-BE42-F8CE05752ACC}">
      <dgm:prSet/>
      <dgm:spPr/>
      <dgm:t>
        <a:bodyPr/>
        <a:lstStyle/>
        <a:p>
          <a:endParaRPr lang="en-US" b="1"/>
        </a:p>
      </dgm:t>
    </dgm:pt>
    <dgm:pt modelId="{C81B3EDF-DF3C-4053-BD42-B5A6BAB6BD10}">
      <dgm:prSet phldrT="[Text]" custT="1"/>
      <dgm:spPr>
        <a:ln>
          <a:solidFill>
            <a:srgbClr val="800000"/>
          </a:solidFill>
        </a:ln>
      </dgm:spPr>
      <dgm:t>
        <a:bodyPr/>
        <a:lstStyle/>
        <a:p>
          <a:r>
            <a:rPr lang="en-US" sz="1800" b="1" dirty="0" smtClean="0"/>
            <a:t>Photography</a:t>
          </a:r>
          <a:endParaRPr lang="en-US" sz="1800" b="1" dirty="0"/>
        </a:p>
      </dgm:t>
    </dgm:pt>
    <dgm:pt modelId="{48F6ED37-3250-4B4B-A603-7841F8CB8443}" type="parTrans" cxnId="{EB23FF5E-B6FC-45C7-972D-A1CC5E0CE3C7}">
      <dgm:prSet/>
      <dgm:spPr/>
      <dgm:t>
        <a:bodyPr/>
        <a:lstStyle/>
        <a:p>
          <a:endParaRPr lang="en-US" b="1"/>
        </a:p>
      </dgm:t>
    </dgm:pt>
    <dgm:pt modelId="{89A1C801-E795-4A62-9726-09A6F60B40A3}" type="sibTrans" cxnId="{EB23FF5E-B6FC-45C7-972D-A1CC5E0CE3C7}">
      <dgm:prSet/>
      <dgm:spPr/>
      <dgm:t>
        <a:bodyPr/>
        <a:lstStyle/>
        <a:p>
          <a:endParaRPr lang="en-US" b="1"/>
        </a:p>
      </dgm:t>
    </dgm:pt>
    <dgm:pt modelId="{06BDBB98-D581-4E18-9E66-CB28E53F57A5}">
      <dgm:prSet phldrT="[Text]" custT="1"/>
      <dgm:spPr>
        <a:ln>
          <a:solidFill>
            <a:srgbClr val="800000"/>
          </a:solidFill>
        </a:ln>
      </dgm:spPr>
      <dgm:t>
        <a:bodyPr/>
        <a:lstStyle/>
        <a:p>
          <a:r>
            <a:rPr lang="en-US" sz="1800" b="1" dirty="0" smtClean="0"/>
            <a:t>Literature</a:t>
          </a:r>
          <a:endParaRPr lang="en-US" sz="1800" b="1" dirty="0"/>
        </a:p>
      </dgm:t>
    </dgm:pt>
    <dgm:pt modelId="{04ACC479-1550-4C5A-8DBF-4F9636BD3698}" type="parTrans" cxnId="{923D1911-6961-4292-BA4F-53BE7D6F1B55}">
      <dgm:prSet/>
      <dgm:spPr/>
      <dgm:t>
        <a:bodyPr/>
        <a:lstStyle/>
        <a:p>
          <a:endParaRPr lang="en-US" b="1"/>
        </a:p>
      </dgm:t>
    </dgm:pt>
    <dgm:pt modelId="{D76F4EC5-5FA9-40B5-A12B-27A768FF5D52}" type="sibTrans" cxnId="{923D1911-6961-4292-BA4F-53BE7D6F1B55}">
      <dgm:prSet/>
      <dgm:spPr/>
      <dgm:t>
        <a:bodyPr/>
        <a:lstStyle/>
        <a:p>
          <a:endParaRPr lang="en-US" b="1"/>
        </a:p>
      </dgm:t>
    </dgm:pt>
    <dgm:pt modelId="{4CDB412B-8C84-461D-8269-D5B80C309BE4}">
      <dgm:prSet custT="1"/>
      <dgm:spPr>
        <a:ln>
          <a:solidFill>
            <a:srgbClr val="800000"/>
          </a:solidFill>
        </a:ln>
      </dgm:spPr>
      <dgm:t>
        <a:bodyPr/>
        <a:lstStyle/>
        <a:p>
          <a:r>
            <a:rPr lang="en-US" sz="1800" b="1" dirty="0" smtClean="0"/>
            <a:t>Visual Arts</a:t>
          </a:r>
          <a:endParaRPr lang="en-US" sz="1800" b="1" dirty="0"/>
        </a:p>
      </dgm:t>
    </dgm:pt>
    <dgm:pt modelId="{8987538A-B987-4F8F-996A-12A770903D36}" type="parTrans" cxnId="{14374C2A-4ECB-42D3-AA80-C6E31A6433F4}">
      <dgm:prSet/>
      <dgm:spPr/>
      <dgm:t>
        <a:bodyPr/>
        <a:lstStyle/>
        <a:p>
          <a:endParaRPr lang="en-US" b="1"/>
        </a:p>
      </dgm:t>
    </dgm:pt>
    <dgm:pt modelId="{68F6927E-0E36-4E54-8244-292D4F480198}" type="sibTrans" cxnId="{14374C2A-4ECB-42D3-AA80-C6E31A6433F4}">
      <dgm:prSet/>
      <dgm:spPr/>
      <dgm:t>
        <a:bodyPr/>
        <a:lstStyle/>
        <a:p>
          <a:endParaRPr lang="en-US" b="1"/>
        </a:p>
      </dgm:t>
    </dgm:pt>
    <dgm:pt modelId="{1894DD70-C2BE-485E-9230-9089B8D47047}" type="pres">
      <dgm:prSet presAssocID="{A03EAAAF-82FC-4E57-B425-970FF96A8F1A}" presName="diagram" presStyleCnt="0">
        <dgm:presLayoutVars>
          <dgm:dir/>
          <dgm:resizeHandles val="exact"/>
        </dgm:presLayoutVars>
      </dgm:prSet>
      <dgm:spPr/>
      <dgm:t>
        <a:bodyPr/>
        <a:lstStyle/>
        <a:p>
          <a:endParaRPr lang="en-US"/>
        </a:p>
      </dgm:t>
    </dgm:pt>
    <dgm:pt modelId="{034B338B-65C0-458A-BA75-15C5F4278E4B}" type="pres">
      <dgm:prSet presAssocID="{D32E0EB5-E1DA-4452-B6DF-7EABAAAEEF08}" presName="node" presStyleLbl="node1" presStyleIdx="0" presStyleCnt="6" custScaleX="97462">
        <dgm:presLayoutVars>
          <dgm:bulletEnabled val="1"/>
        </dgm:presLayoutVars>
      </dgm:prSet>
      <dgm:spPr/>
      <dgm:t>
        <a:bodyPr/>
        <a:lstStyle/>
        <a:p>
          <a:endParaRPr lang="en-US"/>
        </a:p>
      </dgm:t>
    </dgm:pt>
    <dgm:pt modelId="{2218A758-D52C-401C-8D89-8F751C785565}" type="pres">
      <dgm:prSet presAssocID="{844929E2-B265-4808-B0CC-2599BDCF72A3}" presName="sibTrans" presStyleCnt="0"/>
      <dgm:spPr/>
    </dgm:pt>
    <dgm:pt modelId="{0768EBEF-3156-40BE-BA80-D888B380D1B3}" type="pres">
      <dgm:prSet presAssocID="{28F753D1-656D-4FBC-AE34-4A57360847FF}" presName="node" presStyleLbl="node1" presStyleIdx="1" presStyleCnt="6" custScaleX="97462">
        <dgm:presLayoutVars>
          <dgm:bulletEnabled val="1"/>
        </dgm:presLayoutVars>
      </dgm:prSet>
      <dgm:spPr/>
      <dgm:t>
        <a:bodyPr/>
        <a:lstStyle/>
        <a:p>
          <a:endParaRPr lang="en-US"/>
        </a:p>
      </dgm:t>
    </dgm:pt>
    <dgm:pt modelId="{84AC9F8A-8EC1-49DF-AED9-8D829BFA61DB}" type="pres">
      <dgm:prSet presAssocID="{D15DE5B4-2FEC-4913-BAFD-22851AA55BA6}" presName="sibTrans" presStyleCnt="0"/>
      <dgm:spPr/>
    </dgm:pt>
    <dgm:pt modelId="{99CA34DA-FB6F-462C-ABEE-CBAC1C064358}" type="pres">
      <dgm:prSet presAssocID="{2E1D4DDB-314F-4CE9-8D5B-D708CAAD523E}" presName="node" presStyleLbl="node1" presStyleIdx="2" presStyleCnt="6" custScaleX="97462">
        <dgm:presLayoutVars>
          <dgm:bulletEnabled val="1"/>
        </dgm:presLayoutVars>
      </dgm:prSet>
      <dgm:spPr/>
      <dgm:t>
        <a:bodyPr/>
        <a:lstStyle/>
        <a:p>
          <a:endParaRPr lang="en-US"/>
        </a:p>
      </dgm:t>
    </dgm:pt>
    <dgm:pt modelId="{83430E6E-6B32-4F54-A11A-68B71C50B0ED}" type="pres">
      <dgm:prSet presAssocID="{333151F7-A583-433E-B18F-63C740D99A72}" presName="sibTrans" presStyleCnt="0"/>
      <dgm:spPr/>
    </dgm:pt>
    <dgm:pt modelId="{1E8A99BA-2950-48F7-9A4F-F8355284E80D}" type="pres">
      <dgm:prSet presAssocID="{C81B3EDF-DF3C-4053-BD42-B5A6BAB6BD10}" presName="node" presStyleLbl="node1" presStyleIdx="3" presStyleCnt="6" custScaleX="97462">
        <dgm:presLayoutVars>
          <dgm:bulletEnabled val="1"/>
        </dgm:presLayoutVars>
      </dgm:prSet>
      <dgm:spPr/>
      <dgm:t>
        <a:bodyPr/>
        <a:lstStyle/>
        <a:p>
          <a:endParaRPr lang="en-US"/>
        </a:p>
      </dgm:t>
    </dgm:pt>
    <dgm:pt modelId="{E38FA505-785C-4985-A8CA-CCFE14EDBBE4}" type="pres">
      <dgm:prSet presAssocID="{89A1C801-E795-4A62-9726-09A6F60B40A3}" presName="sibTrans" presStyleCnt="0"/>
      <dgm:spPr/>
    </dgm:pt>
    <dgm:pt modelId="{78CE4A92-9F5B-433C-B693-446753BB9AFA}" type="pres">
      <dgm:prSet presAssocID="{06BDBB98-D581-4E18-9E66-CB28E53F57A5}" presName="node" presStyleLbl="node1" presStyleIdx="4" presStyleCnt="6" custScaleX="97462">
        <dgm:presLayoutVars>
          <dgm:bulletEnabled val="1"/>
        </dgm:presLayoutVars>
      </dgm:prSet>
      <dgm:spPr/>
      <dgm:t>
        <a:bodyPr/>
        <a:lstStyle/>
        <a:p>
          <a:endParaRPr lang="en-US"/>
        </a:p>
      </dgm:t>
    </dgm:pt>
    <dgm:pt modelId="{496ADD20-E8D6-4943-A165-420B730F243A}" type="pres">
      <dgm:prSet presAssocID="{D76F4EC5-5FA9-40B5-A12B-27A768FF5D52}" presName="sibTrans" presStyleCnt="0"/>
      <dgm:spPr/>
    </dgm:pt>
    <dgm:pt modelId="{3A7F081A-1C04-4BF9-BAD8-DAEC6DB826D7}" type="pres">
      <dgm:prSet presAssocID="{4CDB412B-8C84-461D-8269-D5B80C309BE4}" presName="node" presStyleLbl="node1" presStyleIdx="5" presStyleCnt="6" custScaleX="97462">
        <dgm:presLayoutVars>
          <dgm:bulletEnabled val="1"/>
        </dgm:presLayoutVars>
      </dgm:prSet>
      <dgm:spPr/>
      <dgm:t>
        <a:bodyPr/>
        <a:lstStyle/>
        <a:p>
          <a:endParaRPr lang="en-US"/>
        </a:p>
      </dgm:t>
    </dgm:pt>
  </dgm:ptLst>
  <dgm:cxnLst>
    <dgm:cxn modelId="{494F98B9-EC10-476B-B782-A9AC1A94FA98}" srcId="{A03EAAAF-82FC-4E57-B425-970FF96A8F1A}" destId="{D32E0EB5-E1DA-4452-B6DF-7EABAAAEEF08}" srcOrd="0" destOrd="0" parTransId="{21C45718-380E-4DED-BD83-CAE8808CBF6B}" sibTransId="{844929E2-B265-4808-B0CC-2599BDCF72A3}"/>
    <dgm:cxn modelId="{A92D9183-DDD0-4609-BBDA-ED9542D11E0E}" type="presOf" srcId="{06BDBB98-D581-4E18-9E66-CB28E53F57A5}" destId="{78CE4A92-9F5B-433C-B693-446753BB9AFA}" srcOrd="0" destOrd="0" presId="urn:microsoft.com/office/officeart/2005/8/layout/default"/>
    <dgm:cxn modelId="{27026BB5-53F9-4F2D-B421-804E31083F8B}" type="presOf" srcId="{2E1D4DDB-314F-4CE9-8D5B-D708CAAD523E}" destId="{99CA34DA-FB6F-462C-ABEE-CBAC1C064358}" srcOrd="0" destOrd="0" presId="urn:microsoft.com/office/officeart/2005/8/layout/default"/>
    <dgm:cxn modelId="{377D13FC-2600-4689-A469-DBF3434AF074}" type="presOf" srcId="{D32E0EB5-E1DA-4452-B6DF-7EABAAAEEF08}" destId="{034B338B-65C0-458A-BA75-15C5F4278E4B}" srcOrd="0" destOrd="0" presId="urn:microsoft.com/office/officeart/2005/8/layout/default"/>
    <dgm:cxn modelId="{46FD6CAF-779E-4124-8A67-9A339835FE89}" type="presOf" srcId="{4CDB412B-8C84-461D-8269-D5B80C309BE4}" destId="{3A7F081A-1C04-4BF9-BAD8-DAEC6DB826D7}" srcOrd="0" destOrd="0" presId="urn:microsoft.com/office/officeart/2005/8/layout/default"/>
    <dgm:cxn modelId="{16CD3504-7558-41BB-B499-98721D2D35A5}" type="presOf" srcId="{28F753D1-656D-4FBC-AE34-4A57360847FF}" destId="{0768EBEF-3156-40BE-BA80-D888B380D1B3}" srcOrd="0" destOrd="0" presId="urn:microsoft.com/office/officeart/2005/8/layout/default"/>
    <dgm:cxn modelId="{923D1911-6961-4292-BA4F-53BE7D6F1B55}" srcId="{A03EAAAF-82FC-4E57-B425-970FF96A8F1A}" destId="{06BDBB98-D581-4E18-9E66-CB28E53F57A5}" srcOrd="4" destOrd="0" parTransId="{04ACC479-1550-4C5A-8DBF-4F9636BD3698}" sibTransId="{D76F4EC5-5FA9-40B5-A12B-27A768FF5D52}"/>
    <dgm:cxn modelId="{14374C2A-4ECB-42D3-AA80-C6E31A6433F4}" srcId="{A03EAAAF-82FC-4E57-B425-970FF96A8F1A}" destId="{4CDB412B-8C84-461D-8269-D5B80C309BE4}" srcOrd="5" destOrd="0" parTransId="{8987538A-B987-4F8F-996A-12A770903D36}" sibTransId="{68F6927E-0E36-4E54-8244-292D4F480198}"/>
    <dgm:cxn modelId="{EB23FF5E-B6FC-45C7-972D-A1CC5E0CE3C7}" srcId="{A03EAAAF-82FC-4E57-B425-970FF96A8F1A}" destId="{C81B3EDF-DF3C-4053-BD42-B5A6BAB6BD10}" srcOrd="3" destOrd="0" parTransId="{48F6ED37-3250-4B4B-A603-7841F8CB8443}" sibTransId="{89A1C801-E795-4A62-9726-09A6F60B40A3}"/>
    <dgm:cxn modelId="{3202AE84-D5C4-4703-9BD5-EF6252361103}" srcId="{A03EAAAF-82FC-4E57-B425-970FF96A8F1A}" destId="{28F753D1-656D-4FBC-AE34-4A57360847FF}" srcOrd="1" destOrd="0" parTransId="{BCE3AC3B-D39F-458F-9731-15FB6D32779F}" sibTransId="{D15DE5B4-2FEC-4913-BAFD-22851AA55BA6}"/>
    <dgm:cxn modelId="{E5FBC360-60DF-41F7-A30D-CB65E322107F}" type="presOf" srcId="{A03EAAAF-82FC-4E57-B425-970FF96A8F1A}" destId="{1894DD70-C2BE-485E-9230-9089B8D47047}" srcOrd="0" destOrd="0" presId="urn:microsoft.com/office/officeart/2005/8/layout/default"/>
    <dgm:cxn modelId="{4D0AD4B4-788D-494C-BE42-F8CE05752ACC}" srcId="{A03EAAAF-82FC-4E57-B425-970FF96A8F1A}" destId="{2E1D4DDB-314F-4CE9-8D5B-D708CAAD523E}" srcOrd="2" destOrd="0" parTransId="{6D9E1058-92BB-4660-9B95-0AEB1DF335E6}" sibTransId="{333151F7-A583-433E-B18F-63C740D99A72}"/>
    <dgm:cxn modelId="{4376E1D4-4CBD-4725-9478-81013371FCA2}" type="presOf" srcId="{C81B3EDF-DF3C-4053-BD42-B5A6BAB6BD10}" destId="{1E8A99BA-2950-48F7-9A4F-F8355284E80D}" srcOrd="0" destOrd="0" presId="urn:microsoft.com/office/officeart/2005/8/layout/default"/>
    <dgm:cxn modelId="{8EB65308-6ADE-45CD-8791-1C8EFBB52142}" type="presParOf" srcId="{1894DD70-C2BE-485E-9230-9089B8D47047}" destId="{034B338B-65C0-458A-BA75-15C5F4278E4B}" srcOrd="0" destOrd="0" presId="urn:microsoft.com/office/officeart/2005/8/layout/default"/>
    <dgm:cxn modelId="{EF2FF323-F6E8-47BF-92D0-AB1EE24EB2FC}" type="presParOf" srcId="{1894DD70-C2BE-485E-9230-9089B8D47047}" destId="{2218A758-D52C-401C-8D89-8F751C785565}" srcOrd="1" destOrd="0" presId="urn:microsoft.com/office/officeart/2005/8/layout/default"/>
    <dgm:cxn modelId="{33BBFF4B-9CE7-464D-8031-CDEA75959939}" type="presParOf" srcId="{1894DD70-C2BE-485E-9230-9089B8D47047}" destId="{0768EBEF-3156-40BE-BA80-D888B380D1B3}" srcOrd="2" destOrd="0" presId="urn:microsoft.com/office/officeart/2005/8/layout/default"/>
    <dgm:cxn modelId="{936756CE-2F35-4F37-A010-C355124D7EFE}" type="presParOf" srcId="{1894DD70-C2BE-485E-9230-9089B8D47047}" destId="{84AC9F8A-8EC1-49DF-AED9-8D829BFA61DB}" srcOrd="3" destOrd="0" presId="urn:microsoft.com/office/officeart/2005/8/layout/default"/>
    <dgm:cxn modelId="{351A835E-282A-436B-83F2-FFAB41315963}" type="presParOf" srcId="{1894DD70-C2BE-485E-9230-9089B8D47047}" destId="{99CA34DA-FB6F-462C-ABEE-CBAC1C064358}" srcOrd="4" destOrd="0" presId="urn:microsoft.com/office/officeart/2005/8/layout/default"/>
    <dgm:cxn modelId="{91E1B7D2-6424-45B4-BF42-3EAF212106FB}" type="presParOf" srcId="{1894DD70-C2BE-485E-9230-9089B8D47047}" destId="{83430E6E-6B32-4F54-A11A-68B71C50B0ED}" srcOrd="5" destOrd="0" presId="urn:microsoft.com/office/officeart/2005/8/layout/default"/>
    <dgm:cxn modelId="{22D23FEB-219F-4823-83E7-3FF42DD67D5F}" type="presParOf" srcId="{1894DD70-C2BE-485E-9230-9089B8D47047}" destId="{1E8A99BA-2950-48F7-9A4F-F8355284E80D}" srcOrd="6" destOrd="0" presId="urn:microsoft.com/office/officeart/2005/8/layout/default"/>
    <dgm:cxn modelId="{CA01AB36-8C95-41C4-96BC-9ED3A0E224BF}" type="presParOf" srcId="{1894DD70-C2BE-485E-9230-9089B8D47047}" destId="{E38FA505-785C-4985-A8CA-CCFE14EDBBE4}" srcOrd="7" destOrd="0" presId="urn:microsoft.com/office/officeart/2005/8/layout/default"/>
    <dgm:cxn modelId="{0F071D27-B37E-4D44-B063-1E4A85BCDF7B}" type="presParOf" srcId="{1894DD70-C2BE-485E-9230-9089B8D47047}" destId="{78CE4A92-9F5B-433C-B693-446753BB9AFA}" srcOrd="8" destOrd="0" presId="urn:microsoft.com/office/officeart/2005/8/layout/default"/>
    <dgm:cxn modelId="{31143EC0-3327-4AA2-876D-499657243A87}" type="presParOf" srcId="{1894DD70-C2BE-485E-9230-9089B8D47047}" destId="{496ADD20-E8D6-4943-A165-420B730F243A}" srcOrd="9" destOrd="0" presId="urn:microsoft.com/office/officeart/2005/8/layout/default"/>
    <dgm:cxn modelId="{35D3E3D5-ED5B-48ED-8C10-A0824320DA71}" type="presParOf" srcId="{1894DD70-C2BE-485E-9230-9089B8D47047}" destId="{3A7F081A-1C04-4BF9-BAD8-DAEC6DB826D7}" srcOrd="10" destOrd="0" presId="urn:microsoft.com/office/officeart/2005/8/layout/defaul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869E87-7A40-4A27-8B0B-CABC4831F2A1}" type="doc">
      <dgm:prSet loTypeId="urn:microsoft.com/office/officeart/2005/8/layout/vList2" loCatId="list" qsTypeId="urn:microsoft.com/office/officeart/2005/8/quickstyle/simple3" qsCatId="simple" csTypeId="urn:microsoft.com/office/officeart/2005/8/colors/accent2_1" csCatId="accent2" phldr="1"/>
      <dgm:spPr/>
      <dgm:t>
        <a:bodyPr/>
        <a:lstStyle/>
        <a:p>
          <a:endParaRPr lang="en-US"/>
        </a:p>
      </dgm:t>
    </dgm:pt>
    <dgm:pt modelId="{CFF9313C-7937-46D2-883F-FC3E3DAC79F3}">
      <dgm:prSet custT="1"/>
      <dgm:spPr/>
      <dgm:t>
        <a:bodyPr/>
        <a:lstStyle/>
        <a:p>
          <a:pPr rtl="0"/>
          <a:r>
            <a:rPr lang="en-US" sz="2000" dirty="0" smtClean="0"/>
            <a:t>Students must be affiliated with a </a:t>
          </a:r>
          <a:r>
            <a:rPr lang="en-US" sz="2000" b="1" dirty="0" smtClean="0"/>
            <a:t>PTA/PTSA in good standing,</a:t>
          </a:r>
          <a:r>
            <a:rPr lang="en-US" sz="2000" dirty="0" smtClean="0"/>
            <a:t> as determined by State PTA</a:t>
          </a:r>
          <a:endParaRPr lang="en-US" sz="2000" dirty="0"/>
        </a:p>
      </dgm:t>
    </dgm:pt>
    <dgm:pt modelId="{4F555983-C69F-4FC1-A83E-9CCEBAE500DF}" type="parTrans" cxnId="{984BD469-0D86-44A1-98C1-85B1A97B1948}">
      <dgm:prSet/>
      <dgm:spPr/>
      <dgm:t>
        <a:bodyPr/>
        <a:lstStyle/>
        <a:p>
          <a:endParaRPr lang="en-US"/>
        </a:p>
      </dgm:t>
    </dgm:pt>
    <dgm:pt modelId="{6163AD39-19D6-4020-A60F-92B81ACA51FB}" type="sibTrans" cxnId="{984BD469-0D86-44A1-98C1-85B1A97B1948}">
      <dgm:prSet/>
      <dgm:spPr/>
      <dgm:t>
        <a:bodyPr/>
        <a:lstStyle/>
        <a:p>
          <a:endParaRPr lang="en-US"/>
        </a:p>
      </dgm:t>
    </dgm:pt>
    <dgm:pt modelId="{C3C6CECD-B32F-4C21-883B-3ED61F5D8982}">
      <dgm:prSet custT="1"/>
      <dgm:spPr/>
      <dgm:t>
        <a:bodyPr/>
        <a:lstStyle/>
        <a:p>
          <a:pPr rtl="0"/>
          <a:r>
            <a:rPr lang="en-US" sz="2000" smtClean="0"/>
            <a:t>Students may submit entries in </a:t>
          </a:r>
          <a:r>
            <a:rPr lang="en-US" sz="2000" b="1" smtClean="0"/>
            <a:t>more than one </a:t>
          </a:r>
          <a:r>
            <a:rPr lang="en-US" sz="2000" smtClean="0"/>
            <a:t>arts category</a:t>
          </a:r>
          <a:endParaRPr lang="en-US" sz="2000"/>
        </a:p>
      </dgm:t>
    </dgm:pt>
    <dgm:pt modelId="{BFD2D1FC-1278-4198-B2C4-1DDDBBB11EFC}" type="parTrans" cxnId="{230FD722-AA7F-43F0-8519-8FF01B8CB325}">
      <dgm:prSet/>
      <dgm:spPr/>
      <dgm:t>
        <a:bodyPr/>
        <a:lstStyle/>
        <a:p>
          <a:endParaRPr lang="en-US"/>
        </a:p>
      </dgm:t>
    </dgm:pt>
    <dgm:pt modelId="{9BFA71BA-B33D-4DE2-9FD3-87BD63F2B7AC}" type="sibTrans" cxnId="{230FD722-AA7F-43F0-8519-8FF01B8CB325}">
      <dgm:prSet/>
      <dgm:spPr/>
      <dgm:t>
        <a:bodyPr/>
        <a:lstStyle/>
        <a:p>
          <a:endParaRPr lang="en-US"/>
        </a:p>
      </dgm:t>
    </dgm:pt>
    <dgm:pt modelId="{32C5DB83-2867-432F-BDB3-336025731B0B}">
      <dgm:prSet custT="1"/>
      <dgm:spPr/>
      <dgm:t>
        <a:bodyPr/>
        <a:lstStyle/>
        <a:p>
          <a:pPr rtl="0"/>
          <a:r>
            <a:rPr lang="en-US" sz="2000" smtClean="0"/>
            <a:t>Artwork </a:t>
          </a:r>
          <a:r>
            <a:rPr lang="en-US" sz="2000" b="1" smtClean="0"/>
            <a:t>must be original </a:t>
          </a:r>
          <a:r>
            <a:rPr lang="en-US" sz="2000" smtClean="0"/>
            <a:t>and created for the purpose of this contest and this year’s theme</a:t>
          </a:r>
          <a:endParaRPr lang="en-US" sz="2000"/>
        </a:p>
      </dgm:t>
    </dgm:pt>
    <dgm:pt modelId="{159148E1-5564-4C0B-BF66-33206268D79F}" type="parTrans" cxnId="{E0BA0093-7412-4B7C-930F-A835B96EBC7A}">
      <dgm:prSet/>
      <dgm:spPr/>
      <dgm:t>
        <a:bodyPr/>
        <a:lstStyle/>
        <a:p>
          <a:endParaRPr lang="en-US"/>
        </a:p>
      </dgm:t>
    </dgm:pt>
    <dgm:pt modelId="{A9BF1F02-EFDC-43DF-9018-7EF4D8312D66}" type="sibTrans" cxnId="{E0BA0093-7412-4B7C-930F-A835B96EBC7A}">
      <dgm:prSet/>
      <dgm:spPr/>
      <dgm:t>
        <a:bodyPr/>
        <a:lstStyle/>
        <a:p>
          <a:endParaRPr lang="en-US"/>
        </a:p>
      </dgm:t>
    </dgm:pt>
    <dgm:pt modelId="{AFA3F6E1-FC26-422D-B7D3-615A48D11025}">
      <dgm:prSet custT="1"/>
      <dgm:spPr/>
      <dgm:t>
        <a:bodyPr/>
        <a:lstStyle/>
        <a:p>
          <a:pPr rtl="0"/>
          <a:r>
            <a:rPr lang="en-US" sz="2000" b="0" dirty="0" smtClean="0"/>
            <a:t>Only</a:t>
          </a:r>
          <a:r>
            <a:rPr lang="en-US" sz="2000" b="1" dirty="0" smtClean="0"/>
            <a:t> one student </a:t>
          </a:r>
          <a:r>
            <a:rPr lang="en-US" sz="2000" dirty="0" smtClean="0"/>
            <a:t>may create the work and be recognized as the award recipient, but other students may appear in the artwork itself</a:t>
          </a:r>
          <a:endParaRPr lang="en-US" sz="2000" dirty="0"/>
        </a:p>
      </dgm:t>
    </dgm:pt>
    <dgm:pt modelId="{32DAA171-DB5E-4DC8-B9FD-396A24E52434}" type="parTrans" cxnId="{E78CA0A0-D16D-49A7-BF14-FDA6ED9E147E}">
      <dgm:prSet/>
      <dgm:spPr/>
      <dgm:t>
        <a:bodyPr/>
        <a:lstStyle/>
        <a:p>
          <a:endParaRPr lang="en-US"/>
        </a:p>
      </dgm:t>
    </dgm:pt>
    <dgm:pt modelId="{4C4709DE-8CFC-4072-B81F-BEFB7D63C7AF}" type="sibTrans" cxnId="{E78CA0A0-D16D-49A7-BF14-FDA6ED9E147E}">
      <dgm:prSet/>
      <dgm:spPr/>
      <dgm:t>
        <a:bodyPr/>
        <a:lstStyle/>
        <a:p>
          <a:endParaRPr lang="en-US"/>
        </a:p>
      </dgm:t>
    </dgm:pt>
    <dgm:pt modelId="{EB7AA90E-83D3-41BE-A878-E56F54A51CCA}" type="pres">
      <dgm:prSet presAssocID="{8F869E87-7A40-4A27-8B0B-CABC4831F2A1}" presName="linear" presStyleCnt="0">
        <dgm:presLayoutVars>
          <dgm:animLvl val="lvl"/>
          <dgm:resizeHandles val="exact"/>
        </dgm:presLayoutVars>
      </dgm:prSet>
      <dgm:spPr/>
      <dgm:t>
        <a:bodyPr/>
        <a:lstStyle/>
        <a:p>
          <a:endParaRPr lang="en-US"/>
        </a:p>
      </dgm:t>
    </dgm:pt>
    <dgm:pt modelId="{048282C5-2F85-46B2-988A-58A8674D42B2}" type="pres">
      <dgm:prSet presAssocID="{CFF9313C-7937-46D2-883F-FC3E3DAC79F3}" presName="parentText" presStyleLbl="node1" presStyleIdx="0" presStyleCnt="4">
        <dgm:presLayoutVars>
          <dgm:chMax val="0"/>
          <dgm:bulletEnabled val="1"/>
        </dgm:presLayoutVars>
      </dgm:prSet>
      <dgm:spPr/>
      <dgm:t>
        <a:bodyPr/>
        <a:lstStyle/>
        <a:p>
          <a:endParaRPr lang="en-US"/>
        </a:p>
      </dgm:t>
    </dgm:pt>
    <dgm:pt modelId="{21C04773-7995-49D4-9E96-964F793CE92E}" type="pres">
      <dgm:prSet presAssocID="{6163AD39-19D6-4020-A60F-92B81ACA51FB}" presName="spacer" presStyleCnt="0"/>
      <dgm:spPr/>
      <dgm:t>
        <a:bodyPr/>
        <a:lstStyle/>
        <a:p>
          <a:endParaRPr lang="en-US"/>
        </a:p>
      </dgm:t>
    </dgm:pt>
    <dgm:pt modelId="{992EF60C-110F-485E-A870-01CA52E8E4B9}" type="pres">
      <dgm:prSet presAssocID="{C3C6CECD-B32F-4C21-883B-3ED61F5D8982}" presName="parentText" presStyleLbl="node1" presStyleIdx="1" presStyleCnt="4">
        <dgm:presLayoutVars>
          <dgm:chMax val="0"/>
          <dgm:bulletEnabled val="1"/>
        </dgm:presLayoutVars>
      </dgm:prSet>
      <dgm:spPr/>
      <dgm:t>
        <a:bodyPr/>
        <a:lstStyle/>
        <a:p>
          <a:endParaRPr lang="en-US"/>
        </a:p>
      </dgm:t>
    </dgm:pt>
    <dgm:pt modelId="{662AB9C2-9118-4C25-89A4-C4D67EC2DC7A}" type="pres">
      <dgm:prSet presAssocID="{9BFA71BA-B33D-4DE2-9FD3-87BD63F2B7AC}" presName="spacer" presStyleCnt="0"/>
      <dgm:spPr/>
      <dgm:t>
        <a:bodyPr/>
        <a:lstStyle/>
        <a:p>
          <a:endParaRPr lang="en-US"/>
        </a:p>
      </dgm:t>
    </dgm:pt>
    <dgm:pt modelId="{05E35674-0331-4036-B3D7-24A76BB9FA07}" type="pres">
      <dgm:prSet presAssocID="{32C5DB83-2867-432F-BDB3-336025731B0B}" presName="parentText" presStyleLbl="node1" presStyleIdx="2" presStyleCnt="4">
        <dgm:presLayoutVars>
          <dgm:chMax val="0"/>
          <dgm:bulletEnabled val="1"/>
        </dgm:presLayoutVars>
      </dgm:prSet>
      <dgm:spPr/>
      <dgm:t>
        <a:bodyPr/>
        <a:lstStyle/>
        <a:p>
          <a:endParaRPr lang="en-US"/>
        </a:p>
      </dgm:t>
    </dgm:pt>
    <dgm:pt modelId="{8A4FE684-70AF-45E5-9C9E-625176B99E37}" type="pres">
      <dgm:prSet presAssocID="{A9BF1F02-EFDC-43DF-9018-7EF4D8312D66}" presName="spacer" presStyleCnt="0"/>
      <dgm:spPr/>
      <dgm:t>
        <a:bodyPr/>
        <a:lstStyle/>
        <a:p>
          <a:endParaRPr lang="en-US"/>
        </a:p>
      </dgm:t>
    </dgm:pt>
    <dgm:pt modelId="{E58243E2-F5DD-4601-96FE-3FF9DFD2AA49}" type="pres">
      <dgm:prSet presAssocID="{AFA3F6E1-FC26-422D-B7D3-615A48D11025}" presName="parentText" presStyleLbl="node1" presStyleIdx="3" presStyleCnt="4">
        <dgm:presLayoutVars>
          <dgm:chMax val="0"/>
          <dgm:bulletEnabled val="1"/>
        </dgm:presLayoutVars>
      </dgm:prSet>
      <dgm:spPr/>
      <dgm:t>
        <a:bodyPr/>
        <a:lstStyle/>
        <a:p>
          <a:endParaRPr lang="en-US"/>
        </a:p>
      </dgm:t>
    </dgm:pt>
  </dgm:ptLst>
  <dgm:cxnLst>
    <dgm:cxn modelId="{2AB0E656-694D-46A2-A4D8-69E74829EF90}" type="presOf" srcId="{32C5DB83-2867-432F-BDB3-336025731B0B}" destId="{05E35674-0331-4036-B3D7-24A76BB9FA07}" srcOrd="0" destOrd="0" presId="urn:microsoft.com/office/officeart/2005/8/layout/vList2"/>
    <dgm:cxn modelId="{CE64A09B-0B9C-4FE2-9238-F24C09C140EA}" type="presOf" srcId="{CFF9313C-7937-46D2-883F-FC3E3DAC79F3}" destId="{048282C5-2F85-46B2-988A-58A8674D42B2}" srcOrd="0" destOrd="0" presId="urn:microsoft.com/office/officeart/2005/8/layout/vList2"/>
    <dgm:cxn modelId="{A55ACB4F-407C-43F2-90CA-00D2B96E161D}" type="presOf" srcId="{8F869E87-7A40-4A27-8B0B-CABC4831F2A1}" destId="{EB7AA90E-83D3-41BE-A878-E56F54A51CCA}" srcOrd="0" destOrd="0" presId="urn:microsoft.com/office/officeart/2005/8/layout/vList2"/>
    <dgm:cxn modelId="{230FD722-AA7F-43F0-8519-8FF01B8CB325}" srcId="{8F869E87-7A40-4A27-8B0B-CABC4831F2A1}" destId="{C3C6CECD-B32F-4C21-883B-3ED61F5D8982}" srcOrd="1" destOrd="0" parTransId="{BFD2D1FC-1278-4198-B2C4-1DDDBBB11EFC}" sibTransId="{9BFA71BA-B33D-4DE2-9FD3-87BD63F2B7AC}"/>
    <dgm:cxn modelId="{1DE11E46-F3E5-40DD-96B3-62611A017D0E}" type="presOf" srcId="{C3C6CECD-B32F-4C21-883B-3ED61F5D8982}" destId="{992EF60C-110F-485E-A870-01CA52E8E4B9}" srcOrd="0" destOrd="0" presId="urn:microsoft.com/office/officeart/2005/8/layout/vList2"/>
    <dgm:cxn modelId="{15763681-54E9-4FB9-87D2-BE9FC3BB36B6}" type="presOf" srcId="{AFA3F6E1-FC26-422D-B7D3-615A48D11025}" destId="{E58243E2-F5DD-4601-96FE-3FF9DFD2AA49}" srcOrd="0" destOrd="0" presId="urn:microsoft.com/office/officeart/2005/8/layout/vList2"/>
    <dgm:cxn modelId="{984BD469-0D86-44A1-98C1-85B1A97B1948}" srcId="{8F869E87-7A40-4A27-8B0B-CABC4831F2A1}" destId="{CFF9313C-7937-46D2-883F-FC3E3DAC79F3}" srcOrd="0" destOrd="0" parTransId="{4F555983-C69F-4FC1-A83E-9CCEBAE500DF}" sibTransId="{6163AD39-19D6-4020-A60F-92B81ACA51FB}"/>
    <dgm:cxn modelId="{E0BA0093-7412-4B7C-930F-A835B96EBC7A}" srcId="{8F869E87-7A40-4A27-8B0B-CABC4831F2A1}" destId="{32C5DB83-2867-432F-BDB3-336025731B0B}" srcOrd="2" destOrd="0" parTransId="{159148E1-5564-4C0B-BF66-33206268D79F}" sibTransId="{A9BF1F02-EFDC-43DF-9018-7EF4D8312D66}"/>
    <dgm:cxn modelId="{E78CA0A0-D16D-49A7-BF14-FDA6ED9E147E}" srcId="{8F869E87-7A40-4A27-8B0B-CABC4831F2A1}" destId="{AFA3F6E1-FC26-422D-B7D3-615A48D11025}" srcOrd="3" destOrd="0" parTransId="{32DAA171-DB5E-4DC8-B9FD-396A24E52434}" sibTransId="{4C4709DE-8CFC-4072-B81F-BEFB7D63C7AF}"/>
    <dgm:cxn modelId="{C4E32B07-3C7F-4D81-BD6B-AAE991AE318B}" type="presParOf" srcId="{EB7AA90E-83D3-41BE-A878-E56F54A51CCA}" destId="{048282C5-2F85-46B2-988A-58A8674D42B2}" srcOrd="0" destOrd="0" presId="urn:microsoft.com/office/officeart/2005/8/layout/vList2"/>
    <dgm:cxn modelId="{29E1D31E-3F87-48A4-8CE4-205C734EFF65}" type="presParOf" srcId="{EB7AA90E-83D3-41BE-A878-E56F54A51CCA}" destId="{21C04773-7995-49D4-9E96-964F793CE92E}" srcOrd="1" destOrd="0" presId="urn:microsoft.com/office/officeart/2005/8/layout/vList2"/>
    <dgm:cxn modelId="{D68E3AA3-3FC6-4F12-987E-82273BCB475A}" type="presParOf" srcId="{EB7AA90E-83D3-41BE-A878-E56F54A51CCA}" destId="{992EF60C-110F-485E-A870-01CA52E8E4B9}" srcOrd="2" destOrd="0" presId="urn:microsoft.com/office/officeart/2005/8/layout/vList2"/>
    <dgm:cxn modelId="{D18C4545-868A-4B99-B4EA-CA5C4492D39F}" type="presParOf" srcId="{EB7AA90E-83D3-41BE-A878-E56F54A51CCA}" destId="{662AB9C2-9118-4C25-89A4-C4D67EC2DC7A}" srcOrd="3" destOrd="0" presId="urn:microsoft.com/office/officeart/2005/8/layout/vList2"/>
    <dgm:cxn modelId="{D6040871-CC46-4DC4-99DC-9AB18A43F6E3}" type="presParOf" srcId="{EB7AA90E-83D3-41BE-A878-E56F54A51CCA}" destId="{05E35674-0331-4036-B3D7-24A76BB9FA07}" srcOrd="4" destOrd="0" presId="urn:microsoft.com/office/officeart/2005/8/layout/vList2"/>
    <dgm:cxn modelId="{5045C152-C5A3-4C1A-8016-7ACFFDC04B1A}" type="presParOf" srcId="{EB7AA90E-83D3-41BE-A878-E56F54A51CCA}" destId="{8A4FE684-70AF-45E5-9C9E-625176B99E37}" srcOrd="5" destOrd="0" presId="urn:microsoft.com/office/officeart/2005/8/layout/vList2"/>
    <dgm:cxn modelId="{ED76B47C-1460-4955-ACFE-1288B1080A55}" type="presParOf" srcId="{EB7AA90E-83D3-41BE-A878-E56F54A51CCA}" destId="{E58243E2-F5DD-4601-96FE-3FF9DFD2AA4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6D5CD5-9E5C-47A3-8C4B-451A45E7AD60}" type="doc">
      <dgm:prSet loTypeId="urn:microsoft.com/office/officeart/2005/8/layout/vList2" loCatId="list" qsTypeId="urn:microsoft.com/office/officeart/2005/8/quickstyle/simple3" qsCatId="simple" csTypeId="urn:microsoft.com/office/officeart/2005/8/colors/accent0_1" csCatId="mainScheme" phldr="1"/>
      <dgm:spPr/>
      <dgm:t>
        <a:bodyPr/>
        <a:lstStyle/>
        <a:p>
          <a:endParaRPr lang="en-US"/>
        </a:p>
      </dgm:t>
    </dgm:pt>
    <dgm:pt modelId="{1BC477B3-A4E6-439F-A884-7CAA9EAD9539}">
      <dgm:prSet custT="1"/>
      <dgm:spPr/>
      <dgm:t>
        <a:bodyPr anchor="t"/>
        <a:lstStyle/>
        <a:p>
          <a:pPr rtl="0"/>
          <a:r>
            <a:rPr lang="en-US" sz="2000" b="1" dirty="0" smtClean="0"/>
            <a:t>Use of copyrighted material is </a:t>
          </a:r>
          <a:r>
            <a:rPr lang="en-US" sz="2000" b="1" u="sng" dirty="0" smtClean="0"/>
            <a:t>prohibited</a:t>
          </a:r>
          <a:r>
            <a:rPr lang="en-US" sz="2000" b="1" dirty="0" smtClean="0"/>
            <a:t> except:</a:t>
          </a:r>
          <a:endParaRPr lang="en-US" sz="2000" dirty="0"/>
        </a:p>
      </dgm:t>
    </dgm:pt>
    <dgm:pt modelId="{94631B2E-A648-46E5-BDB0-F3A243920B75}" type="parTrans" cxnId="{67232312-497A-42A5-A8DA-0E0A9E088973}">
      <dgm:prSet/>
      <dgm:spPr/>
      <dgm:t>
        <a:bodyPr/>
        <a:lstStyle/>
        <a:p>
          <a:endParaRPr lang="en-US"/>
        </a:p>
      </dgm:t>
    </dgm:pt>
    <dgm:pt modelId="{BE8C861A-D222-48F4-B4C4-123764788352}" type="sibTrans" cxnId="{67232312-497A-42A5-A8DA-0E0A9E088973}">
      <dgm:prSet/>
      <dgm:spPr/>
      <dgm:t>
        <a:bodyPr/>
        <a:lstStyle/>
        <a:p>
          <a:endParaRPr lang="en-US"/>
        </a:p>
      </dgm:t>
    </dgm:pt>
    <dgm:pt modelId="{C2083030-5A79-429B-8119-A984224514A3}">
      <dgm:prSet custT="1"/>
      <dgm:spPr/>
      <dgm:t>
        <a:bodyPr/>
        <a:lstStyle/>
        <a:p>
          <a:pPr rtl="0"/>
          <a:r>
            <a:rPr lang="en-US" sz="2000" i="1" dirty="0" smtClean="0"/>
            <a:t>Music in dance choreography and film production when the title, composer and performer are cited in the submission</a:t>
          </a:r>
          <a:endParaRPr lang="en-US" sz="2000" dirty="0"/>
        </a:p>
      </dgm:t>
    </dgm:pt>
    <dgm:pt modelId="{05C064C6-D7F1-46CC-95EF-9D827366B4D8}" type="parTrans" cxnId="{B2B36989-DE6F-4309-9975-E170DB387CAD}">
      <dgm:prSet/>
      <dgm:spPr/>
      <dgm:t>
        <a:bodyPr/>
        <a:lstStyle/>
        <a:p>
          <a:endParaRPr lang="en-US"/>
        </a:p>
      </dgm:t>
    </dgm:pt>
    <dgm:pt modelId="{3A06CCD0-FCAB-4C7D-96DE-C8677CF678D5}" type="sibTrans" cxnId="{B2B36989-DE6F-4309-9975-E170DB387CAD}">
      <dgm:prSet/>
      <dgm:spPr/>
      <dgm:t>
        <a:bodyPr/>
        <a:lstStyle/>
        <a:p>
          <a:endParaRPr lang="en-US"/>
        </a:p>
      </dgm:t>
    </dgm:pt>
    <dgm:pt modelId="{DD28F423-0E24-4C92-9643-87F347C7280F}">
      <dgm:prSet custT="1"/>
      <dgm:spPr/>
      <dgm:t>
        <a:bodyPr/>
        <a:lstStyle/>
        <a:p>
          <a:pPr rtl="0"/>
          <a:r>
            <a:rPr lang="en-US" sz="2000" b="1" dirty="0" smtClean="0"/>
            <a:t>Your State PTA will provide rules and Local PTA Reflections Guide</a:t>
          </a:r>
          <a:endParaRPr lang="en-US" sz="2000" dirty="0"/>
        </a:p>
      </dgm:t>
    </dgm:pt>
    <dgm:pt modelId="{5BC8C192-6774-4CEC-9E88-F26B4376BDB7}" type="parTrans" cxnId="{B0E82D85-8702-4692-B27E-85B94F48B5A7}">
      <dgm:prSet/>
      <dgm:spPr/>
      <dgm:t>
        <a:bodyPr/>
        <a:lstStyle/>
        <a:p>
          <a:endParaRPr lang="en-US"/>
        </a:p>
      </dgm:t>
    </dgm:pt>
    <dgm:pt modelId="{18494DBB-47FA-4410-8C6B-74B08C436E3E}" type="sibTrans" cxnId="{B0E82D85-8702-4692-B27E-85B94F48B5A7}">
      <dgm:prSet/>
      <dgm:spPr/>
      <dgm:t>
        <a:bodyPr/>
        <a:lstStyle/>
        <a:p>
          <a:endParaRPr lang="en-US"/>
        </a:p>
      </dgm:t>
    </dgm:pt>
    <dgm:pt modelId="{79AD7935-4121-4E37-8435-91B478D791B4}">
      <dgm:prSet custT="1"/>
      <dgm:spPr/>
      <dgm:t>
        <a:bodyPr/>
        <a:lstStyle/>
        <a:p>
          <a:pPr rtl="0"/>
          <a:r>
            <a:rPr lang="en-US" sz="2000" b="1" dirty="0" smtClean="0"/>
            <a:t>General participation, specific arts category and Special Artist Division </a:t>
          </a:r>
          <a:r>
            <a:rPr lang="en-US" sz="2000" b="1" u="sng" dirty="0" smtClean="0"/>
            <a:t>rules must be followed </a:t>
          </a:r>
          <a:r>
            <a:rPr lang="en-US" sz="2000" b="1" dirty="0" smtClean="0"/>
            <a:t>at all levels</a:t>
          </a:r>
          <a:endParaRPr lang="en-US" sz="2000" dirty="0"/>
        </a:p>
      </dgm:t>
    </dgm:pt>
    <dgm:pt modelId="{69A49285-4C04-4EBC-8CD0-6ACFA28352E4}" type="parTrans" cxnId="{C913734E-BF7D-459D-961A-73A15F037A35}">
      <dgm:prSet/>
      <dgm:spPr/>
      <dgm:t>
        <a:bodyPr/>
        <a:lstStyle/>
        <a:p>
          <a:endParaRPr lang="en-US"/>
        </a:p>
      </dgm:t>
    </dgm:pt>
    <dgm:pt modelId="{F41A5ABE-2C6C-497C-BB8E-CA93D94BA672}" type="sibTrans" cxnId="{C913734E-BF7D-459D-961A-73A15F037A35}">
      <dgm:prSet/>
      <dgm:spPr/>
      <dgm:t>
        <a:bodyPr/>
        <a:lstStyle/>
        <a:p>
          <a:endParaRPr lang="en-US"/>
        </a:p>
      </dgm:t>
    </dgm:pt>
    <dgm:pt modelId="{19467130-C6E7-47B4-ABFC-9E28D3F32F5B}" type="pres">
      <dgm:prSet presAssocID="{966D5CD5-9E5C-47A3-8C4B-451A45E7AD60}" presName="linear" presStyleCnt="0">
        <dgm:presLayoutVars>
          <dgm:animLvl val="lvl"/>
          <dgm:resizeHandles val="exact"/>
        </dgm:presLayoutVars>
      </dgm:prSet>
      <dgm:spPr/>
      <dgm:t>
        <a:bodyPr/>
        <a:lstStyle/>
        <a:p>
          <a:endParaRPr lang="en-US"/>
        </a:p>
      </dgm:t>
    </dgm:pt>
    <dgm:pt modelId="{B9BE3C22-A535-4DF6-A080-87E7BD3283F8}" type="pres">
      <dgm:prSet presAssocID="{1BC477B3-A4E6-439F-A884-7CAA9EAD9539}" presName="parentText" presStyleLbl="node1" presStyleIdx="0" presStyleCnt="3" custScaleY="144399" custLinFactNeighborY="-18234">
        <dgm:presLayoutVars>
          <dgm:chMax val="0"/>
          <dgm:bulletEnabled val="1"/>
        </dgm:presLayoutVars>
      </dgm:prSet>
      <dgm:spPr/>
      <dgm:t>
        <a:bodyPr/>
        <a:lstStyle/>
        <a:p>
          <a:endParaRPr lang="en-US"/>
        </a:p>
      </dgm:t>
    </dgm:pt>
    <dgm:pt modelId="{6F675530-543E-42B1-8E35-DD2CA09E6465}" type="pres">
      <dgm:prSet presAssocID="{1BC477B3-A4E6-439F-A884-7CAA9EAD9539}" presName="childText" presStyleLbl="revTx" presStyleIdx="0" presStyleCnt="1" custLinFactNeighborY="-86014">
        <dgm:presLayoutVars>
          <dgm:bulletEnabled val="1"/>
        </dgm:presLayoutVars>
      </dgm:prSet>
      <dgm:spPr/>
      <dgm:t>
        <a:bodyPr/>
        <a:lstStyle/>
        <a:p>
          <a:endParaRPr lang="en-US"/>
        </a:p>
      </dgm:t>
    </dgm:pt>
    <dgm:pt modelId="{2E7A9CCE-9C87-4D57-A923-DD0CCB8A99C6}" type="pres">
      <dgm:prSet presAssocID="{DD28F423-0E24-4C92-9643-87F347C7280F}" presName="parentText" presStyleLbl="node1" presStyleIdx="1" presStyleCnt="3" custLinFactY="-58743" custLinFactNeighborY="-100000">
        <dgm:presLayoutVars>
          <dgm:chMax val="0"/>
          <dgm:bulletEnabled val="1"/>
        </dgm:presLayoutVars>
      </dgm:prSet>
      <dgm:spPr/>
      <dgm:t>
        <a:bodyPr/>
        <a:lstStyle/>
        <a:p>
          <a:endParaRPr lang="en-US"/>
        </a:p>
      </dgm:t>
    </dgm:pt>
    <dgm:pt modelId="{420E65D6-7290-4A7F-8848-C481321AEE31}" type="pres">
      <dgm:prSet presAssocID="{18494DBB-47FA-4410-8C6B-74B08C436E3E}" presName="spacer" presStyleCnt="0"/>
      <dgm:spPr/>
      <dgm:t>
        <a:bodyPr/>
        <a:lstStyle/>
        <a:p>
          <a:endParaRPr lang="en-US"/>
        </a:p>
      </dgm:t>
    </dgm:pt>
    <dgm:pt modelId="{5B5DDA20-F9DC-420F-8D79-4A4AEF1ED9AB}" type="pres">
      <dgm:prSet presAssocID="{79AD7935-4121-4E37-8435-91B478D791B4}" presName="parentText" presStyleLbl="node1" presStyleIdx="2" presStyleCnt="3" custLinFactY="-54382" custLinFactNeighborY="-100000">
        <dgm:presLayoutVars>
          <dgm:chMax val="0"/>
          <dgm:bulletEnabled val="1"/>
        </dgm:presLayoutVars>
      </dgm:prSet>
      <dgm:spPr/>
      <dgm:t>
        <a:bodyPr/>
        <a:lstStyle/>
        <a:p>
          <a:endParaRPr lang="en-US"/>
        </a:p>
      </dgm:t>
    </dgm:pt>
  </dgm:ptLst>
  <dgm:cxnLst>
    <dgm:cxn modelId="{B0E82D85-8702-4692-B27E-85B94F48B5A7}" srcId="{966D5CD5-9E5C-47A3-8C4B-451A45E7AD60}" destId="{DD28F423-0E24-4C92-9643-87F347C7280F}" srcOrd="1" destOrd="0" parTransId="{5BC8C192-6774-4CEC-9E88-F26B4376BDB7}" sibTransId="{18494DBB-47FA-4410-8C6B-74B08C436E3E}"/>
    <dgm:cxn modelId="{12309A1D-46B9-4458-9D77-7F21F5D52E4A}" type="presOf" srcId="{79AD7935-4121-4E37-8435-91B478D791B4}" destId="{5B5DDA20-F9DC-420F-8D79-4A4AEF1ED9AB}" srcOrd="0" destOrd="0" presId="urn:microsoft.com/office/officeart/2005/8/layout/vList2"/>
    <dgm:cxn modelId="{DC1DE128-33C0-4906-8B84-5D27991A3275}" type="presOf" srcId="{1BC477B3-A4E6-439F-A884-7CAA9EAD9539}" destId="{B9BE3C22-A535-4DF6-A080-87E7BD3283F8}" srcOrd="0" destOrd="0" presId="urn:microsoft.com/office/officeart/2005/8/layout/vList2"/>
    <dgm:cxn modelId="{104BD9B9-1958-4E44-A822-85D5BD3C9AA2}" type="presOf" srcId="{C2083030-5A79-429B-8119-A984224514A3}" destId="{6F675530-543E-42B1-8E35-DD2CA09E6465}" srcOrd="0" destOrd="0" presId="urn:microsoft.com/office/officeart/2005/8/layout/vList2"/>
    <dgm:cxn modelId="{CD5F055E-1434-4CF2-AF21-E6E2DB39C164}" type="presOf" srcId="{DD28F423-0E24-4C92-9643-87F347C7280F}" destId="{2E7A9CCE-9C87-4D57-A923-DD0CCB8A99C6}" srcOrd="0" destOrd="0" presId="urn:microsoft.com/office/officeart/2005/8/layout/vList2"/>
    <dgm:cxn modelId="{B2B36989-DE6F-4309-9975-E170DB387CAD}" srcId="{1BC477B3-A4E6-439F-A884-7CAA9EAD9539}" destId="{C2083030-5A79-429B-8119-A984224514A3}" srcOrd="0" destOrd="0" parTransId="{05C064C6-D7F1-46CC-95EF-9D827366B4D8}" sibTransId="{3A06CCD0-FCAB-4C7D-96DE-C8677CF678D5}"/>
    <dgm:cxn modelId="{E8DA2D11-58D5-4A6D-9E97-7B840FF2F451}" type="presOf" srcId="{966D5CD5-9E5C-47A3-8C4B-451A45E7AD60}" destId="{19467130-C6E7-47B4-ABFC-9E28D3F32F5B}" srcOrd="0" destOrd="0" presId="urn:microsoft.com/office/officeart/2005/8/layout/vList2"/>
    <dgm:cxn modelId="{67232312-497A-42A5-A8DA-0E0A9E088973}" srcId="{966D5CD5-9E5C-47A3-8C4B-451A45E7AD60}" destId="{1BC477B3-A4E6-439F-A884-7CAA9EAD9539}" srcOrd="0" destOrd="0" parTransId="{94631B2E-A648-46E5-BDB0-F3A243920B75}" sibTransId="{BE8C861A-D222-48F4-B4C4-123764788352}"/>
    <dgm:cxn modelId="{C913734E-BF7D-459D-961A-73A15F037A35}" srcId="{966D5CD5-9E5C-47A3-8C4B-451A45E7AD60}" destId="{79AD7935-4121-4E37-8435-91B478D791B4}" srcOrd="2" destOrd="0" parTransId="{69A49285-4C04-4EBC-8CD0-6ACFA28352E4}" sibTransId="{F41A5ABE-2C6C-497C-BB8E-CA93D94BA672}"/>
    <dgm:cxn modelId="{7736051D-CA5B-4202-9D96-8A68722B6D35}" type="presParOf" srcId="{19467130-C6E7-47B4-ABFC-9E28D3F32F5B}" destId="{B9BE3C22-A535-4DF6-A080-87E7BD3283F8}" srcOrd="0" destOrd="0" presId="urn:microsoft.com/office/officeart/2005/8/layout/vList2"/>
    <dgm:cxn modelId="{B0B9350C-E17F-44AC-992A-2A6990F14318}" type="presParOf" srcId="{19467130-C6E7-47B4-ABFC-9E28D3F32F5B}" destId="{6F675530-543E-42B1-8E35-DD2CA09E6465}" srcOrd="1" destOrd="0" presId="urn:microsoft.com/office/officeart/2005/8/layout/vList2"/>
    <dgm:cxn modelId="{DC4DA1ED-A7E3-45BC-82F7-91E02393C89D}" type="presParOf" srcId="{19467130-C6E7-47B4-ABFC-9E28D3F32F5B}" destId="{2E7A9CCE-9C87-4D57-A923-DD0CCB8A99C6}" srcOrd="2" destOrd="0" presId="urn:microsoft.com/office/officeart/2005/8/layout/vList2"/>
    <dgm:cxn modelId="{B115F53A-18B5-48AE-B3E7-AF560E1FF9B0}" type="presParOf" srcId="{19467130-C6E7-47B4-ABFC-9E28D3F32F5B}" destId="{420E65D6-7290-4A7F-8848-C481321AEE31}" srcOrd="3" destOrd="0" presId="urn:microsoft.com/office/officeart/2005/8/layout/vList2"/>
    <dgm:cxn modelId="{8BA90EFE-320D-4F72-88E6-3AE62B5E873C}" type="presParOf" srcId="{19467130-C6E7-47B4-ABFC-9E28D3F32F5B}" destId="{5B5DDA20-F9DC-420F-8D79-4A4AEF1ED9A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3EAAAF-82FC-4E57-B425-970FF96A8F1A}" type="doc">
      <dgm:prSet loTypeId="urn:microsoft.com/office/officeart/2005/8/layout/default" loCatId="list" qsTypeId="urn:microsoft.com/office/officeart/2005/8/quickstyle/simple2" qsCatId="simple" csTypeId="urn:microsoft.com/office/officeart/2005/8/colors/accent2_1" csCatId="accent2" phldr="1"/>
      <dgm:spPr/>
      <dgm:t>
        <a:bodyPr/>
        <a:lstStyle/>
        <a:p>
          <a:endParaRPr lang="en-US"/>
        </a:p>
      </dgm:t>
    </dgm:pt>
    <dgm:pt modelId="{D32E0EB5-E1DA-4452-B6DF-7EABAAAEEF08}">
      <dgm:prSet phldrT="[Text]" custT="1"/>
      <dgm:spPr>
        <a:solidFill>
          <a:srgbClr val="800000"/>
        </a:solidFill>
        <a:ln>
          <a:solidFill>
            <a:srgbClr val="800000"/>
          </a:solidFill>
        </a:ln>
      </dgm:spPr>
      <dgm:t>
        <a:bodyPr/>
        <a:lstStyle/>
        <a:p>
          <a:r>
            <a:rPr lang="en-US" sz="1800" b="1" dirty="0" smtClean="0">
              <a:solidFill>
                <a:schemeClr val="bg1"/>
              </a:solidFill>
            </a:rPr>
            <a:t>Primary</a:t>
          </a:r>
        </a:p>
        <a:p>
          <a:r>
            <a:rPr lang="en-US" sz="1800" dirty="0" smtClean="0">
              <a:solidFill>
                <a:schemeClr val="bg1"/>
              </a:solidFill>
            </a:rPr>
            <a:t>Grades Pre-K-2</a:t>
          </a:r>
          <a:endParaRPr lang="en-US" sz="1800" dirty="0">
            <a:solidFill>
              <a:schemeClr val="bg1"/>
            </a:solidFill>
          </a:endParaRPr>
        </a:p>
      </dgm:t>
    </dgm:pt>
    <dgm:pt modelId="{21C45718-380E-4DED-BD83-CAE8808CBF6B}" type="parTrans" cxnId="{494F98B9-EC10-476B-B782-A9AC1A94FA98}">
      <dgm:prSet/>
      <dgm:spPr/>
      <dgm:t>
        <a:bodyPr/>
        <a:lstStyle/>
        <a:p>
          <a:endParaRPr lang="en-US"/>
        </a:p>
      </dgm:t>
    </dgm:pt>
    <dgm:pt modelId="{844929E2-B265-4808-B0CC-2599BDCF72A3}" type="sibTrans" cxnId="{494F98B9-EC10-476B-B782-A9AC1A94FA98}">
      <dgm:prSet/>
      <dgm:spPr/>
      <dgm:t>
        <a:bodyPr/>
        <a:lstStyle/>
        <a:p>
          <a:endParaRPr lang="en-US"/>
        </a:p>
      </dgm:t>
    </dgm:pt>
    <dgm:pt modelId="{28F753D1-656D-4FBC-AE34-4A57360847FF}">
      <dgm:prSet phldrT="[Text]" custT="1"/>
      <dgm:spPr>
        <a:solidFill>
          <a:srgbClr val="800000"/>
        </a:solidFill>
        <a:ln>
          <a:solidFill>
            <a:srgbClr val="800000"/>
          </a:solidFill>
        </a:ln>
      </dgm:spPr>
      <dgm:t>
        <a:bodyPr/>
        <a:lstStyle/>
        <a:p>
          <a:r>
            <a:rPr lang="en-US" sz="1800" b="1" dirty="0" smtClean="0">
              <a:solidFill>
                <a:schemeClr val="bg1"/>
              </a:solidFill>
            </a:rPr>
            <a:t>Middle School</a:t>
          </a:r>
        </a:p>
        <a:p>
          <a:r>
            <a:rPr lang="en-US" sz="1800" dirty="0" smtClean="0">
              <a:solidFill>
                <a:schemeClr val="bg1"/>
              </a:solidFill>
            </a:rPr>
            <a:t>Grades 6-8</a:t>
          </a:r>
          <a:endParaRPr lang="en-US" sz="1800" dirty="0">
            <a:solidFill>
              <a:schemeClr val="bg1"/>
            </a:solidFill>
          </a:endParaRPr>
        </a:p>
      </dgm:t>
    </dgm:pt>
    <dgm:pt modelId="{BCE3AC3B-D39F-458F-9731-15FB6D32779F}" type="parTrans" cxnId="{3202AE84-D5C4-4703-9BD5-EF6252361103}">
      <dgm:prSet/>
      <dgm:spPr/>
      <dgm:t>
        <a:bodyPr/>
        <a:lstStyle/>
        <a:p>
          <a:endParaRPr lang="en-US"/>
        </a:p>
      </dgm:t>
    </dgm:pt>
    <dgm:pt modelId="{D15DE5B4-2FEC-4913-BAFD-22851AA55BA6}" type="sibTrans" cxnId="{3202AE84-D5C4-4703-9BD5-EF6252361103}">
      <dgm:prSet/>
      <dgm:spPr/>
      <dgm:t>
        <a:bodyPr/>
        <a:lstStyle/>
        <a:p>
          <a:endParaRPr lang="en-US"/>
        </a:p>
      </dgm:t>
    </dgm:pt>
    <dgm:pt modelId="{4CDB412B-8C84-461D-8269-D5B80C309BE4}">
      <dgm:prSet custT="1"/>
      <dgm:spPr>
        <a:solidFill>
          <a:srgbClr val="800000"/>
        </a:solidFill>
        <a:ln>
          <a:solidFill>
            <a:srgbClr val="800000"/>
          </a:solidFill>
        </a:ln>
      </dgm:spPr>
      <dgm:t>
        <a:bodyPr/>
        <a:lstStyle/>
        <a:p>
          <a:r>
            <a:rPr lang="en-US" sz="1800" b="1" dirty="0" smtClean="0">
              <a:solidFill>
                <a:schemeClr val="bg1"/>
              </a:solidFill>
            </a:rPr>
            <a:t>High School</a:t>
          </a:r>
        </a:p>
        <a:p>
          <a:r>
            <a:rPr lang="en-US" sz="1800" dirty="0" smtClean="0">
              <a:solidFill>
                <a:schemeClr val="bg1"/>
              </a:solidFill>
            </a:rPr>
            <a:t>Grades 9-12</a:t>
          </a:r>
          <a:endParaRPr lang="en-US" sz="1800" dirty="0">
            <a:solidFill>
              <a:schemeClr val="bg1"/>
            </a:solidFill>
          </a:endParaRPr>
        </a:p>
      </dgm:t>
    </dgm:pt>
    <dgm:pt modelId="{8987538A-B987-4F8F-996A-12A770903D36}" type="parTrans" cxnId="{14374C2A-4ECB-42D3-AA80-C6E31A6433F4}">
      <dgm:prSet/>
      <dgm:spPr/>
      <dgm:t>
        <a:bodyPr/>
        <a:lstStyle/>
        <a:p>
          <a:endParaRPr lang="en-US"/>
        </a:p>
      </dgm:t>
    </dgm:pt>
    <dgm:pt modelId="{68F6927E-0E36-4E54-8244-292D4F480198}" type="sibTrans" cxnId="{14374C2A-4ECB-42D3-AA80-C6E31A6433F4}">
      <dgm:prSet/>
      <dgm:spPr/>
      <dgm:t>
        <a:bodyPr/>
        <a:lstStyle/>
        <a:p>
          <a:endParaRPr lang="en-US"/>
        </a:p>
      </dgm:t>
    </dgm:pt>
    <dgm:pt modelId="{ACE121AD-6E67-4E2C-B38C-5EB6D12FE43A}">
      <dgm:prSet custT="1"/>
      <dgm:spPr>
        <a:solidFill>
          <a:srgbClr val="800000"/>
        </a:solidFill>
        <a:ln>
          <a:solidFill>
            <a:srgbClr val="800000"/>
          </a:solidFill>
        </a:ln>
      </dgm:spPr>
      <dgm:t>
        <a:bodyPr/>
        <a:lstStyle/>
        <a:p>
          <a:r>
            <a:rPr lang="en-US" sz="1800" b="1" dirty="0" smtClean="0">
              <a:solidFill>
                <a:schemeClr val="bg1"/>
              </a:solidFill>
            </a:rPr>
            <a:t>Intermediate</a:t>
          </a:r>
        </a:p>
        <a:p>
          <a:r>
            <a:rPr lang="en-US" sz="1800" dirty="0" smtClean="0">
              <a:solidFill>
                <a:schemeClr val="bg1"/>
              </a:solidFill>
            </a:rPr>
            <a:t>Grades 3-5</a:t>
          </a:r>
          <a:endParaRPr lang="en-US" sz="1800" dirty="0">
            <a:solidFill>
              <a:schemeClr val="bg1"/>
            </a:solidFill>
          </a:endParaRPr>
        </a:p>
      </dgm:t>
    </dgm:pt>
    <dgm:pt modelId="{D5D1FD28-0BE4-44F1-B7D5-A3DE1A951FDD}" type="parTrans" cxnId="{9D609DBD-71FA-4377-81F7-046290E8B637}">
      <dgm:prSet/>
      <dgm:spPr/>
      <dgm:t>
        <a:bodyPr/>
        <a:lstStyle/>
        <a:p>
          <a:endParaRPr lang="en-US"/>
        </a:p>
      </dgm:t>
    </dgm:pt>
    <dgm:pt modelId="{29CD98EC-FCFE-47E1-8C97-A1707BB289A9}" type="sibTrans" cxnId="{9D609DBD-71FA-4377-81F7-046290E8B637}">
      <dgm:prSet/>
      <dgm:spPr/>
      <dgm:t>
        <a:bodyPr/>
        <a:lstStyle/>
        <a:p>
          <a:endParaRPr lang="en-US"/>
        </a:p>
      </dgm:t>
    </dgm:pt>
    <dgm:pt modelId="{1894DD70-C2BE-485E-9230-9089B8D47047}" type="pres">
      <dgm:prSet presAssocID="{A03EAAAF-82FC-4E57-B425-970FF96A8F1A}" presName="diagram" presStyleCnt="0">
        <dgm:presLayoutVars>
          <dgm:dir/>
          <dgm:resizeHandles val="exact"/>
        </dgm:presLayoutVars>
      </dgm:prSet>
      <dgm:spPr/>
      <dgm:t>
        <a:bodyPr/>
        <a:lstStyle/>
        <a:p>
          <a:endParaRPr lang="en-US"/>
        </a:p>
      </dgm:t>
    </dgm:pt>
    <dgm:pt modelId="{034B338B-65C0-458A-BA75-15C5F4278E4B}" type="pres">
      <dgm:prSet presAssocID="{D32E0EB5-E1DA-4452-B6DF-7EABAAAEEF08}" presName="node" presStyleLbl="node1" presStyleIdx="0" presStyleCnt="4" custScaleX="123351">
        <dgm:presLayoutVars>
          <dgm:bulletEnabled val="1"/>
        </dgm:presLayoutVars>
      </dgm:prSet>
      <dgm:spPr/>
      <dgm:t>
        <a:bodyPr/>
        <a:lstStyle/>
        <a:p>
          <a:endParaRPr lang="en-US"/>
        </a:p>
      </dgm:t>
    </dgm:pt>
    <dgm:pt modelId="{2218A758-D52C-401C-8D89-8F751C785565}" type="pres">
      <dgm:prSet presAssocID="{844929E2-B265-4808-B0CC-2599BDCF72A3}" presName="sibTrans" presStyleCnt="0"/>
      <dgm:spPr/>
    </dgm:pt>
    <dgm:pt modelId="{704A582F-B233-4F3B-AC6B-6F3BFFE6AFC7}" type="pres">
      <dgm:prSet presAssocID="{ACE121AD-6E67-4E2C-B38C-5EB6D12FE43A}" presName="node" presStyleLbl="node1" presStyleIdx="1" presStyleCnt="4" custScaleX="123351">
        <dgm:presLayoutVars>
          <dgm:bulletEnabled val="1"/>
        </dgm:presLayoutVars>
      </dgm:prSet>
      <dgm:spPr/>
      <dgm:t>
        <a:bodyPr/>
        <a:lstStyle/>
        <a:p>
          <a:endParaRPr lang="en-US"/>
        </a:p>
      </dgm:t>
    </dgm:pt>
    <dgm:pt modelId="{EF1E1C55-6A69-4E11-81E7-57668758662A}" type="pres">
      <dgm:prSet presAssocID="{29CD98EC-FCFE-47E1-8C97-A1707BB289A9}" presName="sibTrans" presStyleCnt="0"/>
      <dgm:spPr/>
    </dgm:pt>
    <dgm:pt modelId="{0768EBEF-3156-40BE-BA80-D888B380D1B3}" type="pres">
      <dgm:prSet presAssocID="{28F753D1-656D-4FBC-AE34-4A57360847FF}" presName="node" presStyleLbl="node1" presStyleIdx="2" presStyleCnt="4" custScaleX="123351">
        <dgm:presLayoutVars>
          <dgm:bulletEnabled val="1"/>
        </dgm:presLayoutVars>
      </dgm:prSet>
      <dgm:spPr/>
      <dgm:t>
        <a:bodyPr/>
        <a:lstStyle/>
        <a:p>
          <a:endParaRPr lang="en-US"/>
        </a:p>
      </dgm:t>
    </dgm:pt>
    <dgm:pt modelId="{84AC9F8A-8EC1-49DF-AED9-8D829BFA61DB}" type="pres">
      <dgm:prSet presAssocID="{D15DE5B4-2FEC-4913-BAFD-22851AA55BA6}" presName="sibTrans" presStyleCnt="0"/>
      <dgm:spPr/>
    </dgm:pt>
    <dgm:pt modelId="{3A7F081A-1C04-4BF9-BAD8-DAEC6DB826D7}" type="pres">
      <dgm:prSet presAssocID="{4CDB412B-8C84-461D-8269-D5B80C309BE4}" presName="node" presStyleLbl="node1" presStyleIdx="3" presStyleCnt="4" custScaleX="123351">
        <dgm:presLayoutVars>
          <dgm:bulletEnabled val="1"/>
        </dgm:presLayoutVars>
      </dgm:prSet>
      <dgm:spPr/>
      <dgm:t>
        <a:bodyPr/>
        <a:lstStyle/>
        <a:p>
          <a:endParaRPr lang="en-US"/>
        </a:p>
      </dgm:t>
    </dgm:pt>
  </dgm:ptLst>
  <dgm:cxnLst>
    <dgm:cxn modelId="{9D6174BE-3FA7-4B02-8985-3EE8A20BD970}" type="presOf" srcId="{4CDB412B-8C84-461D-8269-D5B80C309BE4}" destId="{3A7F081A-1C04-4BF9-BAD8-DAEC6DB826D7}" srcOrd="0" destOrd="0" presId="urn:microsoft.com/office/officeart/2005/8/layout/default"/>
    <dgm:cxn modelId="{9D609DBD-71FA-4377-81F7-046290E8B637}" srcId="{A03EAAAF-82FC-4E57-B425-970FF96A8F1A}" destId="{ACE121AD-6E67-4E2C-B38C-5EB6D12FE43A}" srcOrd="1" destOrd="0" parTransId="{D5D1FD28-0BE4-44F1-B7D5-A3DE1A951FDD}" sibTransId="{29CD98EC-FCFE-47E1-8C97-A1707BB289A9}"/>
    <dgm:cxn modelId="{9BDA138F-F48C-467D-BC1B-AF297AA8354D}" type="presOf" srcId="{ACE121AD-6E67-4E2C-B38C-5EB6D12FE43A}" destId="{704A582F-B233-4F3B-AC6B-6F3BFFE6AFC7}" srcOrd="0" destOrd="0" presId="urn:microsoft.com/office/officeart/2005/8/layout/default"/>
    <dgm:cxn modelId="{14374C2A-4ECB-42D3-AA80-C6E31A6433F4}" srcId="{A03EAAAF-82FC-4E57-B425-970FF96A8F1A}" destId="{4CDB412B-8C84-461D-8269-D5B80C309BE4}" srcOrd="3" destOrd="0" parTransId="{8987538A-B987-4F8F-996A-12A770903D36}" sibTransId="{68F6927E-0E36-4E54-8244-292D4F480198}"/>
    <dgm:cxn modelId="{494F98B9-EC10-476B-B782-A9AC1A94FA98}" srcId="{A03EAAAF-82FC-4E57-B425-970FF96A8F1A}" destId="{D32E0EB5-E1DA-4452-B6DF-7EABAAAEEF08}" srcOrd="0" destOrd="0" parTransId="{21C45718-380E-4DED-BD83-CAE8808CBF6B}" sibTransId="{844929E2-B265-4808-B0CC-2599BDCF72A3}"/>
    <dgm:cxn modelId="{297FA253-F101-406D-977E-1FA4349CC73F}" type="presOf" srcId="{D32E0EB5-E1DA-4452-B6DF-7EABAAAEEF08}" destId="{034B338B-65C0-458A-BA75-15C5F4278E4B}" srcOrd="0" destOrd="0" presId="urn:microsoft.com/office/officeart/2005/8/layout/default"/>
    <dgm:cxn modelId="{3202AE84-D5C4-4703-9BD5-EF6252361103}" srcId="{A03EAAAF-82FC-4E57-B425-970FF96A8F1A}" destId="{28F753D1-656D-4FBC-AE34-4A57360847FF}" srcOrd="2" destOrd="0" parTransId="{BCE3AC3B-D39F-458F-9731-15FB6D32779F}" sibTransId="{D15DE5B4-2FEC-4913-BAFD-22851AA55BA6}"/>
    <dgm:cxn modelId="{A9BDA964-38C9-4EE1-AD0C-8D2A4B401DCA}" type="presOf" srcId="{A03EAAAF-82FC-4E57-B425-970FF96A8F1A}" destId="{1894DD70-C2BE-485E-9230-9089B8D47047}" srcOrd="0" destOrd="0" presId="urn:microsoft.com/office/officeart/2005/8/layout/default"/>
    <dgm:cxn modelId="{44890EB6-DF27-4C1C-B7D2-1EFC712C0B00}" type="presOf" srcId="{28F753D1-656D-4FBC-AE34-4A57360847FF}" destId="{0768EBEF-3156-40BE-BA80-D888B380D1B3}" srcOrd="0" destOrd="0" presId="urn:microsoft.com/office/officeart/2005/8/layout/default"/>
    <dgm:cxn modelId="{947EE4E2-55D6-45C8-8FF7-E3F4245F3F2D}" type="presParOf" srcId="{1894DD70-C2BE-485E-9230-9089B8D47047}" destId="{034B338B-65C0-458A-BA75-15C5F4278E4B}" srcOrd="0" destOrd="0" presId="urn:microsoft.com/office/officeart/2005/8/layout/default"/>
    <dgm:cxn modelId="{066FF5F1-FA08-4BF6-AF60-03B94E2CB1F5}" type="presParOf" srcId="{1894DD70-C2BE-485E-9230-9089B8D47047}" destId="{2218A758-D52C-401C-8D89-8F751C785565}" srcOrd="1" destOrd="0" presId="urn:microsoft.com/office/officeart/2005/8/layout/default"/>
    <dgm:cxn modelId="{9B9D8EFE-5EBE-4C88-83D0-1E385E12E379}" type="presParOf" srcId="{1894DD70-C2BE-485E-9230-9089B8D47047}" destId="{704A582F-B233-4F3B-AC6B-6F3BFFE6AFC7}" srcOrd="2" destOrd="0" presId="urn:microsoft.com/office/officeart/2005/8/layout/default"/>
    <dgm:cxn modelId="{25C02326-C2A7-43BA-9756-86052F623B45}" type="presParOf" srcId="{1894DD70-C2BE-485E-9230-9089B8D47047}" destId="{EF1E1C55-6A69-4E11-81E7-57668758662A}" srcOrd="3" destOrd="0" presId="urn:microsoft.com/office/officeart/2005/8/layout/default"/>
    <dgm:cxn modelId="{CBF78C3D-D1FC-48EF-82E4-F6D21ED1DF99}" type="presParOf" srcId="{1894DD70-C2BE-485E-9230-9089B8D47047}" destId="{0768EBEF-3156-40BE-BA80-D888B380D1B3}" srcOrd="4" destOrd="0" presId="urn:microsoft.com/office/officeart/2005/8/layout/default"/>
    <dgm:cxn modelId="{170DA59C-54D3-4E1E-8407-0596D85D24EC}" type="presParOf" srcId="{1894DD70-C2BE-485E-9230-9089B8D47047}" destId="{84AC9F8A-8EC1-49DF-AED9-8D829BFA61DB}" srcOrd="5" destOrd="0" presId="urn:microsoft.com/office/officeart/2005/8/layout/default"/>
    <dgm:cxn modelId="{2A74BD88-0516-4068-8087-FB62C36228D9}" type="presParOf" srcId="{1894DD70-C2BE-485E-9230-9089B8D47047}" destId="{3A7F081A-1C04-4BF9-BAD8-DAEC6DB826D7}"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212F9D-C128-4B3E-8F8B-02CF54C97B8F}" type="doc">
      <dgm:prSet loTypeId="urn:microsoft.com/office/officeart/2005/8/layout/hProcess11" loCatId="process" qsTypeId="urn:microsoft.com/office/officeart/2005/8/quickstyle/simple1" qsCatId="simple" csTypeId="urn:microsoft.com/office/officeart/2005/8/colors/accent1_2" csCatId="accent1" phldr="1"/>
      <dgm:spPr/>
    </dgm:pt>
    <dgm:pt modelId="{4FDB2DF3-6787-49F1-BE25-57F8D063803F}">
      <dgm:prSet phldrT="[Text]" custT="1"/>
      <dgm:spPr/>
      <dgm:t>
        <a:bodyPr/>
        <a:lstStyle/>
        <a:p>
          <a:r>
            <a:rPr lang="en-US" sz="2800" dirty="0" smtClean="0"/>
            <a:t>Local PTA</a:t>
          </a:r>
          <a:endParaRPr lang="en-US" sz="2800" dirty="0"/>
        </a:p>
      </dgm:t>
    </dgm:pt>
    <dgm:pt modelId="{33EA861F-8FC3-4C18-A114-E4DF966EFF0E}" type="parTrans" cxnId="{3BBEBFC8-A1C1-4C1F-8C34-08EB4D82F864}">
      <dgm:prSet/>
      <dgm:spPr/>
      <dgm:t>
        <a:bodyPr/>
        <a:lstStyle/>
        <a:p>
          <a:endParaRPr lang="en-US"/>
        </a:p>
      </dgm:t>
    </dgm:pt>
    <dgm:pt modelId="{4A50049D-0648-4979-A94B-E63DDB0E9AD1}" type="sibTrans" cxnId="{3BBEBFC8-A1C1-4C1F-8C34-08EB4D82F864}">
      <dgm:prSet/>
      <dgm:spPr/>
      <dgm:t>
        <a:bodyPr/>
        <a:lstStyle/>
        <a:p>
          <a:endParaRPr lang="en-US"/>
        </a:p>
      </dgm:t>
    </dgm:pt>
    <dgm:pt modelId="{3BBFFD42-7013-4115-8DA9-421524584417}">
      <dgm:prSet phldrT="[Text]"/>
      <dgm:spPr/>
      <dgm:t>
        <a:bodyPr/>
        <a:lstStyle/>
        <a:p>
          <a:r>
            <a:rPr lang="en-US" dirty="0" smtClean="0"/>
            <a:t>Council PTA</a:t>
          </a:r>
          <a:endParaRPr lang="en-US" dirty="0"/>
        </a:p>
      </dgm:t>
    </dgm:pt>
    <dgm:pt modelId="{F9908480-2380-4A4C-99B4-A421B9FF82C1}" type="parTrans" cxnId="{4922284C-385A-4CE2-A8FF-C2600CB9EAC2}">
      <dgm:prSet/>
      <dgm:spPr/>
      <dgm:t>
        <a:bodyPr/>
        <a:lstStyle/>
        <a:p>
          <a:endParaRPr lang="en-US"/>
        </a:p>
      </dgm:t>
    </dgm:pt>
    <dgm:pt modelId="{111999B4-D845-4958-9142-8385D94C1DA2}" type="sibTrans" cxnId="{4922284C-385A-4CE2-A8FF-C2600CB9EAC2}">
      <dgm:prSet/>
      <dgm:spPr/>
      <dgm:t>
        <a:bodyPr/>
        <a:lstStyle/>
        <a:p>
          <a:endParaRPr lang="en-US"/>
        </a:p>
      </dgm:t>
    </dgm:pt>
    <dgm:pt modelId="{CDD3CB70-7DDD-42F9-8FB9-FBC71D84AFC6}">
      <dgm:prSet phldrT="[Text]"/>
      <dgm:spPr/>
      <dgm:t>
        <a:bodyPr/>
        <a:lstStyle/>
        <a:p>
          <a:r>
            <a:rPr lang="en-US" dirty="0" smtClean="0"/>
            <a:t>District PTA</a:t>
          </a:r>
          <a:endParaRPr lang="en-US" dirty="0"/>
        </a:p>
      </dgm:t>
    </dgm:pt>
    <dgm:pt modelId="{E0BE6300-B912-476C-9E81-895505B9FF37}" type="parTrans" cxnId="{801D343C-5800-44EB-8FE6-E98841A4A807}">
      <dgm:prSet/>
      <dgm:spPr/>
      <dgm:t>
        <a:bodyPr/>
        <a:lstStyle/>
        <a:p>
          <a:endParaRPr lang="en-US"/>
        </a:p>
      </dgm:t>
    </dgm:pt>
    <dgm:pt modelId="{CC1B6512-820B-4F50-9DF5-EE465A52FAE3}" type="sibTrans" cxnId="{801D343C-5800-44EB-8FE6-E98841A4A807}">
      <dgm:prSet/>
      <dgm:spPr/>
      <dgm:t>
        <a:bodyPr/>
        <a:lstStyle/>
        <a:p>
          <a:endParaRPr lang="en-US"/>
        </a:p>
      </dgm:t>
    </dgm:pt>
    <dgm:pt modelId="{5F41EF60-9959-4833-943D-556A7D504BB7}">
      <dgm:prSet phldrT="[Text]"/>
      <dgm:spPr/>
      <dgm:t>
        <a:bodyPr/>
        <a:lstStyle/>
        <a:p>
          <a:r>
            <a:rPr lang="en-US" dirty="0" smtClean="0"/>
            <a:t>State PTA</a:t>
          </a:r>
          <a:endParaRPr lang="en-US" dirty="0"/>
        </a:p>
      </dgm:t>
    </dgm:pt>
    <dgm:pt modelId="{E3C78BA2-1718-43A7-ABF8-3CFF7B6C1EB7}" type="parTrans" cxnId="{8ABEA45B-EAF4-427E-AF1E-04393647BA13}">
      <dgm:prSet/>
      <dgm:spPr/>
      <dgm:t>
        <a:bodyPr/>
        <a:lstStyle/>
        <a:p>
          <a:endParaRPr lang="en-US"/>
        </a:p>
      </dgm:t>
    </dgm:pt>
    <dgm:pt modelId="{4A6E4AA3-60ED-4661-8FF3-9D32EF395A9C}" type="sibTrans" cxnId="{8ABEA45B-EAF4-427E-AF1E-04393647BA13}">
      <dgm:prSet/>
      <dgm:spPr/>
      <dgm:t>
        <a:bodyPr/>
        <a:lstStyle/>
        <a:p>
          <a:endParaRPr lang="en-US"/>
        </a:p>
      </dgm:t>
    </dgm:pt>
    <dgm:pt modelId="{BE989153-CCC5-4081-A83F-2F08E9E30731}">
      <dgm:prSet phldrT="[Text]"/>
      <dgm:spPr/>
      <dgm:t>
        <a:bodyPr/>
        <a:lstStyle/>
        <a:p>
          <a:r>
            <a:rPr lang="en-US" dirty="0" smtClean="0"/>
            <a:t>National PTA</a:t>
          </a:r>
          <a:endParaRPr lang="en-US" dirty="0"/>
        </a:p>
      </dgm:t>
    </dgm:pt>
    <dgm:pt modelId="{BB546DDC-8950-4263-889E-A91A389E88F8}" type="parTrans" cxnId="{4D7CF735-4551-4CC4-A147-E3F47BCE008A}">
      <dgm:prSet/>
      <dgm:spPr/>
      <dgm:t>
        <a:bodyPr/>
        <a:lstStyle/>
        <a:p>
          <a:endParaRPr lang="en-US"/>
        </a:p>
      </dgm:t>
    </dgm:pt>
    <dgm:pt modelId="{29A2B2E9-0B52-4830-A746-7B94EA71671C}" type="sibTrans" cxnId="{4D7CF735-4551-4CC4-A147-E3F47BCE008A}">
      <dgm:prSet/>
      <dgm:spPr/>
      <dgm:t>
        <a:bodyPr/>
        <a:lstStyle/>
        <a:p>
          <a:endParaRPr lang="en-US"/>
        </a:p>
      </dgm:t>
    </dgm:pt>
    <dgm:pt modelId="{55EEE3A8-CF26-457A-B7DC-D9AF13D477DC}">
      <dgm:prSet phldrT="[Text]"/>
      <dgm:spPr/>
      <dgm:t>
        <a:bodyPr/>
        <a:lstStyle/>
        <a:p>
          <a:r>
            <a:rPr lang="en-US" smtClean="0"/>
            <a:t>Region PTA</a:t>
          </a:r>
          <a:endParaRPr lang="en-US" dirty="0"/>
        </a:p>
      </dgm:t>
    </dgm:pt>
    <dgm:pt modelId="{8E36752C-3A1D-436F-A0A0-EAA3432F2673}" type="parTrans" cxnId="{D44175EF-048B-4376-BA71-2BF2051E1AD6}">
      <dgm:prSet/>
      <dgm:spPr/>
      <dgm:t>
        <a:bodyPr/>
        <a:lstStyle/>
        <a:p>
          <a:endParaRPr lang="en-US"/>
        </a:p>
      </dgm:t>
    </dgm:pt>
    <dgm:pt modelId="{80BFBB39-68F5-4B00-BB8C-F6149AA6A0CD}" type="sibTrans" cxnId="{D44175EF-048B-4376-BA71-2BF2051E1AD6}">
      <dgm:prSet/>
      <dgm:spPr/>
      <dgm:t>
        <a:bodyPr/>
        <a:lstStyle/>
        <a:p>
          <a:endParaRPr lang="en-US"/>
        </a:p>
      </dgm:t>
    </dgm:pt>
    <dgm:pt modelId="{41F8950C-5571-4052-934C-D8BEC2F5C104}" type="pres">
      <dgm:prSet presAssocID="{70212F9D-C128-4B3E-8F8B-02CF54C97B8F}" presName="Name0" presStyleCnt="0">
        <dgm:presLayoutVars>
          <dgm:dir/>
          <dgm:resizeHandles val="exact"/>
        </dgm:presLayoutVars>
      </dgm:prSet>
      <dgm:spPr/>
    </dgm:pt>
    <dgm:pt modelId="{1139C4E7-A73C-4B2B-965E-EE1B7076FED6}" type="pres">
      <dgm:prSet presAssocID="{70212F9D-C128-4B3E-8F8B-02CF54C97B8F}" presName="arrow" presStyleLbl="bgShp" presStyleIdx="0" presStyleCnt="1"/>
      <dgm:spPr>
        <a:solidFill>
          <a:schemeClr val="accent2">
            <a:lumMod val="20000"/>
            <a:lumOff val="80000"/>
          </a:schemeClr>
        </a:solidFill>
      </dgm:spPr>
    </dgm:pt>
    <dgm:pt modelId="{5832630A-3E7A-4569-94EB-176A1DBD42DA}" type="pres">
      <dgm:prSet presAssocID="{70212F9D-C128-4B3E-8F8B-02CF54C97B8F}" presName="points" presStyleCnt="0"/>
      <dgm:spPr/>
    </dgm:pt>
    <dgm:pt modelId="{847C30B5-436E-4F0C-85FD-8A859E01492F}" type="pres">
      <dgm:prSet presAssocID="{4FDB2DF3-6787-49F1-BE25-57F8D063803F}" presName="compositeA" presStyleCnt="0"/>
      <dgm:spPr/>
    </dgm:pt>
    <dgm:pt modelId="{81D9F0F6-44D8-43F3-B795-E431C32AC28B}" type="pres">
      <dgm:prSet presAssocID="{4FDB2DF3-6787-49F1-BE25-57F8D063803F}" presName="textA" presStyleLbl="revTx" presStyleIdx="0" presStyleCnt="6">
        <dgm:presLayoutVars>
          <dgm:bulletEnabled val="1"/>
        </dgm:presLayoutVars>
      </dgm:prSet>
      <dgm:spPr/>
      <dgm:t>
        <a:bodyPr/>
        <a:lstStyle/>
        <a:p>
          <a:endParaRPr lang="en-US"/>
        </a:p>
      </dgm:t>
    </dgm:pt>
    <dgm:pt modelId="{84B0EA1E-E154-4147-82F0-4126DD088265}" type="pres">
      <dgm:prSet presAssocID="{4FDB2DF3-6787-49F1-BE25-57F8D063803F}" presName="circleA" presStyleLbl="node1" presStyleIdx="0" presStyleCnt="6"/>
      <dgm:spPr>
        <a:solidFill>
          <a:srgbClr val="800000"/>
        </a:solidFill>
      </dgm:spPr>
    </dgm:pt>
    <dgm:pt modelId="{1AFC7138-188F-4A04-8DEE-B8866B50EE8E}" type="pres">
      <dgm:prSet presAssocID="{4FDB2DF3-6787-49F1-BE25-57F8D063803F}" presName="spaceA" presStyleCnt="0"/>
      <dgm:spPr/>
    </dgm:pt>
    <dgm:pt modelId="{8F845E7B-0D32-48D7-996A-ECE9979DB505}" type="pres">
      <dgm:prSet presAssocID="{4A50049D-0648-4979-A94B-E63DDB0E9AD1}" presName="space" presStyleCnt="0"/>
      <dgm:spPr/>
    </dgm:pt>
    <dgm:pt modelId="{67A61359-3D3B-4A09-BB1A-5E26333C16D4}" type="pres">
      <dgm:prSet presAssocID="{3BBFFD42-7013-4115-8DA9-421524584417}" presName="compositeB" presStyleCnt="0"/>
      <dgm:spPr/>
    </dgm:pt>
    <dgm:pt modelId="{38F74B7A-AD61-480A-A735-958064EB646E}" type="pres">
      <dgm:prSet presAssocID="{3BBFFD42-7013-4115-8DA9-421524584417}" presName="textB" presStyleLbl="revTx" presStyleIdx="1" presStyleCnt="6">
        <dgm:presLayoutVars>
          <dgm:bulletEnabled val="1"/>
        </dgm:presLayoutVars>
      </dgm:prSet>
      <dgm:spPr/>
      <dgm:t>
        <a:bodyPr/>
        <a:lstStyle/>
        <a:p>
          <a:endParaRPr lang="en-US"/>
        </a:p>
      </dgm:t>
    </dgm:pt>
    <dgm:pt modelId="{E260AFA4-E940-4509-838F-C7B25E8BA308}" type="pres">
      <dgm:prSet presAssocID="{3BBFFD42-7013-4115-8DA9-421524584417}" presName="circleB" presStyleLbl="node1" presStyleIdx="1" presStyleCnt="6"/>
      <dgm:spPr>
        <a:solidFill>
          <a:srgbClr val="800000"/>
        </a:solidFill>
      </dgm:spPr>
    </dgm:pt>
    <dgm:pt modelId="{317E902C-A0B0-417A-8694-ABCB6B3B4D53}" type="pres">
      <dgm:prSet presAssocID="{3BBFFD42-7013-4115-8DA9-421524584417}" presName="spaceB" presStyleCnt="0"/>
      <dgm:spPr/>
    </dgm:pt>
    <dgm:pt modelId="{F10371DE-C023-4EAC-9B52-55E6F86F789E}" type="pres">
      <dgm:prSet presAssocID="{111999B4-D845-4958-9142-8385D94C1DA2}" presName="space" presStyleCnt="0"/>
      <dgm:spPr/>
    </dgm:pt>
    <dgm:pt modelId="{53685242-00CE-4C79-9D60-65D323BCD44D}" type="pres">
      <dgm:prSet presAssocID="{CDD3CB70-7DDD-42F9-8FB9-FBC71D84AFC6}" presName="compositeA" presStyleCnt="0"/>
      <dgm:spPr/>
    </dgm:pt>
    <dgm:pt modelId="{1BE95ECE-3D7D-4188-8413-B836B7B63616}" type="pres">
      <dgm:prSet presAssocID="{CDD3CB70-7DDD-42F9-8FB9-FBC71D84AFC6}" presName="textA" presStyleLbl="revTx" presStyleIdx="2" presStyleCnt="6">
        <dgm:presLayoutVars>
          <dgm:bulletEnabled val="1"/>
        </dgm:presLayoutVars>
      </dgm:prSet>
      <dgm:spPr/>
      <dgm:t>
        <a:bodyPr/>
        <a:lstStyle/>
        <a:p>
          <a:endParaRPr lang="en-US"/>
        </a:p>
      </dgm:t>
    </dgm:pt>
    <dgm:pt modelId="{E27F48E0-BFDE-4506-B1E6-31531D99A3B9}" type="pres">
      <dgm:prSet presAssocID="{CDD3CB70-7DDD-42F9-8FB9-FBC71D84AFC6}" presName="circleA" presStyleLbl="node1" presStyleIdx="2" presStyleCnt="6"/>
      <dgm:spPr>
        <a:solidFill>
          <a:srgbClr val="800000"/>
        </a:solidFill>
      </dgm:spPr>
    </dgm:pt>
    <dgm:pt modelId="{6CD29E37-91BC-4D33-840D-658BB5B9F1CF}" type="pres">
      <dgm:prSet presAssocID="{CDD3CB70-7DDD-42F9-8FB9-FBC71D84AFC6}" presName="spaceA" presStyleCnt="0"/>
      <dgm:spPr/>
    </dgm:pt>
    <dgm:pt modelId="{9CAEB674-F880-48D6-8593-73167C2B32CC}" type="pres">
      <dgm:prSet presAssocID="{CC1B6512-820B-4F50-9DF5-EE465A52FAE3}" presName="space" presStyleCnt="0"/>
      <dgm:spPr/>
    </dgm:pt>
    <dgm:pt modelId="{B8291BAE-6575-463D-9F3C-D7AAA6B3DFB4}" type="pres">
      <dgm:prSet presAssocID="{55EEE3A8-CF26-457A-B7DC-D9AF13D477DC}" presName="compositeB" presStyleCnt="0"/>
      <dgm:spPr/>
    </dgm:pt>
    <dgm:pt modelId="{A62EB2E9-6D69-4F5F-AC7F-093709D97F5C}" type="pres">
      <dgm:prSet presAssocID="{55EEE3A8-CF26-457A-B7DC-D9AF13D477DC}" presName="textB" presStyleLbl="revTx" presStyleIdx="3" presStyleCnt="6">
        <dgm:presLayoutVars>
          <dgm:bulletEnabled val="1"/>
        </dgm:presLayoutVars>
      </dgm:prSet>
      <dgm:spPr/>
      <dgm:t>
        <a:bodyPr/>
        <a:lstStyle/>
        <a:p>
          <a:endParaRPr lang="en-US"/>
        </a:p>
      </dgm:t>
    </dgm:pt>
    <dgm:pt modelId="{0CEB36DA-750D-440A-90FB-CCEF032B4ACA}" type="pres">
      <dgm:prSet presAssocID="{55EEE3A8-CF26-457A-B7DC-D9AF13D477DC}" presName="circleB" presStyleLbl="node1" presStyleIdx="3" presStyleCnt="6" custScaleY="95931"/>
      <dgm:spPr>
        <a:solidFill>
          <a:srgbClr val="800000"/>
        </a:solidFill>
      </dgm:spPr>
    </dgm:pt>
    <dgm:pt modelId="{64A3262F-74AB-4580-8C83-4E51BE4916E2}" type="pres">
      <dgm:prSet presAssocID="{55EEE3A8-CF26-457A-B7DC-D9AF13D477DC}" presName="spaceB" presStyleCnt="0"/>
      <dgm:spPr/>
    </dgm:pt>
    <dgm:pt modelId="{CF6FF323-F7AB-4933-8350-3D7704889E0E}" type="pres">
      <dgm:prSet presAssocID="{80BFBB39-68F5-4B00-BB8C-F6149AA6A0CD}" presName="space" presStyleCnt="0"/>
      <dgm:spPr/>
    </dgm:pt>
    <dgm:pt modelId="{5A3C34EB-113C-46EB-A66C-A32EF77812F4}" type="pres">
      <dgm:prSet presAssocID="{5F41EF60-9959-4833-943D-556A7D504BB7}" presName="compositeA" presStyleCnt="0"/>
      <dgm:spPr/>
    </dgm:pt>
    <dgm:pt modelId="{023DEB2D-773D-4265-9588-6697054F334F}" type="pres">
      <dgm:prSet presAssocID="{5F41EF60-9959-4833-943D-556A7D504BB7}" presName="textA" presStyleLbl="revTx" presStyleIdx="4" presStyleCnt="6">
        <dgm:presLayoutVars>
          <dgm:bulletEnabled val="1"/>
        </dgm:presLayoutVars>
      </dgm:prSet>
      <dgm:spPr/>
      <dgm:t>
        <a:bodyPr/>
        <a:lstStyle/>
        <a:p>
          <a:endParaRPr lang="en-US"/>
        </a:p>
      </dgm:t>
    </dgm:pt>
    <dgm:pt modelId="{09EC9AC5-4E0F-48CA-B454-B2A814A91667}" type="pres">
      <dgm:prSet presAssocID="{5F41EF60-9959-4833-943D-556A7D504BB7}" presName="circleA" presStyleLbl="node1" presStyleIdx="4" presStyleCnt="6"/>
      <dgm:spPr>
        <a:solidFill>
          <a:srgbClr val="800000"/>
        </a:solidFill>
      </dgm:spPr>
    </dgm:pt>
    <dgm:pt modelId="{71E4D72A-8A23-4828-AA15-83012AFE319C}" type="pres">
      <dgm:prSet presAssocID="{5F41EF60-9959-4833-943D-556A7D504BB7}" presName="spaceA" presStyleCnt="0"/>
      <dgm:spPr/>
    </dgm:pt>
    <dgm:pt modelId="{99F4A9DE-E615-45A1-A25E-EEC8B049F654}" type="pres">
      <dgm:prSet presAssocID="{4A6E4AA3-60ED-4661-8FF3-9D32EF395A9C}" presName="space" presStyleCnt="0"/>
      <dgm:spPr/>
    </dgm:pt>
    <dgm:pt modelId="{CCEB314C-8A05-434D-99B0-2587E4B7C00C}" type="pres">
      <dgm:prSet presAssocID="{BE989153-CCC5-4081-A83F-2F08E9E30731}" presName="compositeB" presStyleCnt="0"/>
      <dgm:spPr/>
    </dgm:pt>
    <dgm:pt modelId="{2B8EAF3B-DE89-4883-93E9-E48DBB6A09BE}" type="pres">
      <dgm:prSet presAssocID="{BE989153-CCC5-4081-A83F-2F08E9E30731}" presName="textB" presStyleLbl="revTx" presStyleIdx="5" presStyleCnt="6">
        <dgm:presLayoutVars>
          <dgm:bulletEnabled val="1"/>
        </dgm:presLayoutVars>
      </dgm:prSet>
      <dgm:spPr/>
      <dgm:t>
        <a:bodyPr/>
        <a:lstStyle/>
        <a:p>
          <a:endParaRPr lang="en-US"/>
        </a:p>
      </dgm:t>
    </dgm:pt>
    <dgm:pt modelId="{5F4C128F-7545-48A0-A5AB-125D51A6BBAB}" type="pres">
      <dgm:prSet presAssocID="{BE989153-CCC5-4081-A83F-2F08E9E30731}" presName="circleB" presStyleLbl="node1" presStyleIdx="5" presStyleCnt="6"/>
      <dgm:spPr>
        <a:solidFill>
          <a:srgbClr val="800000"/>
        </a:solidFill>
      </dgm:spPr>
    </dgm:pt>
    <dgm:pt modelId="{0BBF9971-743C-426C-A082-EC27EEBA2C48}" type="pres">
      <dgm:prSet presAssocID="{BE989153-CCC5-4081-A83F-2F08E9E30731}" presName="spaceB" presStyleCnt="0"/>
      <dgm:spPr/>
    </dgm:pt>
  </dgm:ptLst>
  <dgm:cxnLst>
    <dgm:cxn modelId="{642F8A7E-D967-4D6F-8D08-6C716DC69FA0}" type="presOf" srcId="{CDD3CB70-7DDD-42F9-8FB9-FBC71D84AFC6}" destId="{1BE95ECE-3D7D-4188-8413-B836B7B63616}" srcOrd="0" destOrd="0" presId="urn:microsoft.com/office/officeart/2005/8/layout/hProcess11"/>
    <dgm:cxn modelId="{46CCED7E-C1CF-47FE-A66C-BBAFFD67EB24}" type="presOf" srcId="{BE989153-CCC5-4081-A83F-2F08E9E30731}" destId="{2B8EAF3B-DE89-4883-93E9-E48DBB6A09BE}" srcOrd="0" destOrd="0" presId="urn:microsoft.com/office/officeart/2005/8/layout/hProcess11"/>
    <dgm:cxn modelId="{801D343C-5800-44EB-8FE6-E98841A4A807}" srcId="{70212F9D-C128-4B3E-8F8B-02CF54C97B8F}" destId="{CDD3CB70-7DDD-42F9-8FB9-FBC71D84AFC6}" srcOrd="2" destOrd="0" parTransId="{E0BE6300-B912-476C-9E81-895505B9FF37}" sibTransId="{CC1B6512-820B-4F50-9DF5-EE465A52FAE3}"/>
    <dgm:cxn modelId="{D44175EF-048B-4376-BA71-2BF2051E1AD6}" srcId="{70212F9D-C128-4B3E-8F8B-02CF54C97B8F}" destId="{55EEE3A8-CF26-457A-B7DC-D9AF13D477DC}" srcOrd="3" destOrd="0" parTransId="{8E36752C-3A1D-436F-A0A0-EAA3432F2673}" sibTransId="{80BFBB39-68F5-4B00-BB8C-F6149AA6A0CD}"/>
    <dgm:cxn modelId="{72052B87-4B3E-4431-A126-3BD970852732}" type="presOf" srcId="{3BBFFD42-7013-4115-8DA9-421524584417}" destId="{38F74B7A-AD61-480A-A735-958064EB646E}" srcOrd="0" destOrd="0" presId="urn:microsoft.com/office/officeart/2005/8/layout/hProcess11"/>
    <dgm:cxn modelId="{6E792D09-8515-4CD2-9329-195CEF4D6E8D}" type="presOf" srcId="{55EEE3A8-CF26-457A-B7DC-D9AF13D477DC}" destId="{A62EB2E9-6D69-4F5F-AC7F-093709D97F5C}" srcOrd="0" destOrd="0" presId="urn:microsoft.com/office/officeart/2005/8/layout/hProcess11"/>
    <dgm:cxn modelId="{4922284C-385A-4CE2-A8FF-C2600CB9EAC2}" srcId="{70212F9D-C128-4B3E-8F8B-02CF54C97B8F}" destId="{3BBFFD42-7013-4115-8DA9-421524584417}" srcOrd="1" destOrd="0" parTransId="{F9908480-2380-4A4C-99B4-A421B9FF82C1}" sibTransId="{111999B4-D845-4958-9142-8385D94C1DA2}"/>
    <dgm:cxn modelId="{8ABEA45B-EAF4-427E-AF1E-04393647BA13}" srcId="{70212F9D-C128-4B3E-8F8B-02CF54C97B8F}" destId="{5F41EF60-9959-4833-943D-556A7D504BB7}" srcOrd="4" destOrd="0" parTransId="{E3C78BA2-1718-43A7-ABF8-3CFF7B6C1EB7}" sibTransId="{4A6E4AA3-60ED-4661-8FF3-9D32EF395A9C}"/>
    <dgm:cxn modelId="{4D7CF735-4551-4CC4-A147-E3F47BCE008A}" srcId="{70212F9D-C128-4B3E-8F8B-02CF54C97B8F}" destId="{BE989153-CCC5-4081-A83F-2F08E9E30731}" srcOrd="5" destOrd="0" parTransId="{BB546DDC-8950-4263-889E-A91A389E88F8}" sibTransId="{29A2B2E9-0B52-4830-A746-7B94EA71671C}"/>
    <dgm:cxn modelId="{618C9BB2-4213-4217-8D3E-C72850465C5F}" type="presOf" srcId="{70212F9D-C128-4B3E-8F8B-02CF54C97B8F}" destId="{41F8950C-5571-4052-934C-D8BEC2F5C104}" srcOrd="0" destOrd="0" presId="urn:microsoft.com/office/officeart/2005/8/layout/hProcess11"/>
    <dgm:cxn modelId="{3BBEBFC8-A1C1-4C1F-8C34-08EB4D82F864}" srcId="{70212F9D-C128-4B3E-8F8B-02CF54C97B8F}" destId="{4FDB2DF3-6787-49F1-BE25-57F8D063803F}" srcOrd="0" destOrd="0" parTransId="{33EA861F-8FC3-4C18-A114-E4DF966EFF0E}" sibTransId="{4A50049D-0648-4979-A94B-E63DDB0E9AD1}"/>
    <dgm:cxn modelId="{B9E50EB2-5C3E-46F8-B60C-4AA41ECCFC69}" type="presOf" srcId="{5F41EF60-9959-4833-943D-556A7D504BB7}" destId="{023DEB2D-773D-4265-9588-6697054F334F}" srcOrd="0" destOrd="0" presId="urn:microsoft.com/office/officeart/2005/8/layout/hProcess11"/>
    <dgm:cxn modelId="{87AAAAA8-0EDC-4ABC-8365-6100369EE77F}" type="presOf" srcId="{4FDB2DF3-6787-49F1-BE25-57F8D063803F}" destId="{81D9F0F6-44D8-43F3-B795-E431C32AC28B}" srcOrd="0" destOrd="0" presId="urn:microsoft.com/office/officeart/2005/8/layout/hProcess11"/>
    <dgm:cxn modelId="{828F04B2-DA71-4BAA-BF42-D95E8EB1D62E}" type="presParOf" srcId="{41F8950C-5571-4052-934C-D8BEC2F5C104}" destId="{1139C4E7-A73C-4B2B-965E-EE1B7076FED6}" srcOrd="0" destOrd="0" presId="urn:microsoft.com/office/officeart/2005/8/layout/hProcess11"/>
    <dgm:cxn modelId="{31B1BBBB-E7C9-4140-A253-061BA151087B}" type="presParOf" srcId="{41F8950C-5571-4052-934C-D8BEC2F5C104}" destId="{5832630A-3E7A-4569-94EB-176A1DBD42DA}" srcOrd="1" destOrd="0" presId="urn:microsoft.com/office/officeart/2005/8/layout/hProcess11"/>
    <dgm:cxn modelId="{F25A7FB9-F2ED-48F1-83BC-99930B9E0B2D}" type="presParOf" srcId="{5832630A-3E7A-4569-94EB-176A1DBD42DA}" destId="{847C30B5-436E-4F0C-85FD-8A859E01492F}" srcOrd="0" destOrd="0" presId="urn:microsoft.com/office/officeart/2005/8/layout/hProcess11"/>
    <dgm:cxn modelId="{47F3E6A2-AC10-41C8-B8D1-BA31C5FBFB6F}" type="presParOf" srcId="{847C30B5-436E-4F0C-85FD-8A859E01492F}" destId="{81D9F0F6-44D8-43F3-B795-E431C32AC28B}" srcOrd="0" destOrd="0" presId="urn:microsoft.com/office/officeart/2005/8/layout/hProcess11"/>
    <dgm:cxn modelId="{5D153FF5-17FA-4DF2-9F44-EADC4960162E}" type="presParOf" srcId="{847C30B5-436E-4F0C-85FD-8A859E01492F}" destId="{84B0EA1E-E154-4147-82F0-4126DD088265}" srcOrd="1" destOrd="0" presId="urn:microsoft.com/office/officeart/2005/8/layout/hProcess11"/>
    <dgm:cxn modelId="{CBE47866-30B4-4EE5-928C-649F6CA1BB07}" type="presParOf" srcId="{847C30B5-436E-4F0C-85FD-8A859E01492F}" destId="{1AFC7138-188F-4A04-8DEE-B8866B50EE8E}" srcOrd="2" destOrd="0" presId="urn:microsoft.com/office/officeart/2005/8/layout/hProcess11"/>
    <dgm:cxn modelId="{3464F237-2D90-4860-8B83-251415541CE6}" type="presParOf" srcId="{5832630A-3E7A-4569-94EB-176A1DBD42DA}" destId="{8F845E7B-0D32-48D7-996A-ECE9979DB505}" srcOrd="1" destOrd="0" presId="urn:microsoft.com/office/officeart/2005/8/layout/hProcess11"/>
    <dgm:cxn modelId="{27308C43-0481-4685-B9FC-E3495F941F06}" type="presParOf" srcId="{5832630A-3E7A-4569-94EB-176A1DBD42DA}" destId="{67A61359-3D3B-4A09-BB1A-5E26333C16D4}" srcOrd="2" destOrd="0" presId="urn:microsoft.com/office/officeart/2005/8/layout/hProcess11"/>
    <dgm:cxn modelId="{078D5477-7338-4F34-8E1A-9882EA4D6143}" type="presParOf" srcId="{67A61359-3D3B-4A09-BB1A-5E26333C16D4}" destId="{38F74B7A-AD61-480A-A735-958064EB646E}" srcOrd="0" destOrd="0" presId="urn:microsoft.com/office/officeart/2005/8/layout/hProcess11"/>
    <dgm:cxn modelId="{5D2E9DE7-894C-4B77-82B7-B761FC43B9A5}" type="presParOf" srcId="{67A61359-3D3B-4A09-BB1A-5E26333C16D4}" destId="{E260AFA4-E940-4509-838F-C7B25E8BA308}" srcOrd="1" destOrd="0" presId="urn:microsoft.com/office/officeart/2005/8/layout/hProcess11"/>
    <dgm:cxn modelId="{0E707611-F74A-4ECB-8E26-B383BD67D307}" type="presParOf" srcId="{67A61359-3D3B-4A09-BB1A-5E26333C16D4}" destId="{317E902C-A0B0-417A-8694-ABCB6B3B4D53}" srcOrd="2" destOrd="0" presId="urn:microsoft.com/office/officeart/2005/8/layout/hProcess11"/>
    <dgm:cxn modelId="{43B3E7E3-AE3A-40DB-BDDC-269BDA659376}" type="presParOf" srcId="{5832630A-3E7A-4569-94EB-176A1DBD42DA}" destId="{F10371DE-C023-4EAC-9B52-55E6F86F789E}" srcOrd="3" destOrd="0" presId="urn:microsoft.com/office/officeart/2005/8/layout/hProcess11"/>
    <dgm:cxn modelId="{907900B0-EAFD-48CC-B088-73AECDE04A1E}" type="presParOf" srcId="{5832630A-3E7A-4569-94EB-176A1DBD42DA}" destId="{53685242-00CE-4C79-9D60-65D323BCD44D}" srcOrd="4" destOrd="0" presId="urn:microsoft.com/office/officeart/2005/8/layout/hProcess11"/>
    <dgm:cxn modelId="{F3EF5322-3897-482A-A935-3FD504C3DDC7}" type="presParOf" srcId="{53685242-00CE-4C79-9D60-65D323BCD44D}" destId="{1BE95ECE-3D7D-4188-8413-B836B7B63616}" srcOrd="0" destOrd="0" presId="urn:microsoft.com/office/officeart/2005/8/layout/hProcess11"/>
    <dgm:cxn modelId="{687BAB88-2487-4FBE-8FC4-F7458188BCCE}" type="presParOf" srcId="{53685242-00CE-4C79-9D60-65D323BCD44D}" destId="{E27F48E0-BFDE-4506-B1E6-31531D99A3B9}" srcOrd="1" destOrd="0" presId="urn:microsoft.com/office/officeart/2005/8/layout/hProcess11"/>
    <dgm:cxn modelId="{B542DA81-935E-42BF-B77E-E4DEF4026954}" type="presParOf" srcId="{53685242-00CE-4C79-9D60-65D323BCD44D}" destId="{6CD29E37-91BC-4D33-840D-658BB5B9F1CF}" srcOrd="2" destOrd="0" presId="urn:microsoft.com/office/officeart/2005/8/layout/hProcess11"/>
    <dgm:cxn modelId="{7DF2E86F-4BFE-492E-9E01-DE56F1E0E89A}" type="presParOf" srcId="{5832630A-3E7A-4569-94EB-176A1DBD42DA}" destId="{9CAEB674-F880-48D6-8593-73167C2B32CC}" srcOrd="5" destOrd="0" presId="urn:microsoft.com/office/officeart/2005/8/layout/hProcess11"/>
    <dgm:cxn modelId="{0A642466-0BF8-4D62-BC37-AA383CB8F755}" type="presParOf" srcId="{5832630A-3E7A-4569-94EB-176A1DBD42DA}" destId="{B8291BAE-6575-463D-9F3C-D7AAA6B3DFB4}" srcOrd="6" destOrd="0" presId="urn:microsoft.com/office/officeart/2005/8/layout/hProcess11"/>
    <dgm:cxn modelId="{D2AB5CDC-3EE1-4CD9-B83C-BADFEED49695}" type="presParOf" srcId="{B8291BAE-6575-463D-9F3C-D7AAA6B3DFB4}" destId="{A62EB2E9-6D69-4F5F-AC7F-093709D97F5C}" srcOrd="0" destOrd="0" presId="urn:microsoft.com/office/officeart/2005/8/layout/hProcess11"/>
    <dgm:cxn modelId="{DE966038-FA75-45FB-8380-72D50945EB68}" type="presParOf" srcId="{B8291BAE-6575-463D-9F3C-D7AAA6B3DFB4}" destId="{0CEB36DA-750D-440A-90FB-CCEF032B4ACA}" srcOrd="1" destOrd="0" presId="urn:microsoft.com/office/officeart/2005/8/layout/hProcess11"/>
    <dgm:cxn modelId="{405EE852-ABEF-438F-AF66-53F66D576379}" type="presParOf" srcId="{B8291BAE-6575-463D-9F3C-D7AAA6B3DFB4}" destId="{64A3262F-74AB-4580-8C83-4E51BE4916E2}" srcOrd="2" destOrd="0" presId="urn:microsoft.com/office/officeart/2005/8/layout/hProcess11"/>
    <dgm:cxn modelId="{3296205C-FD57-462B-AFB6-2E1642779AE5}" type="presParOf" srcId="{5832630A-3E7A-4569-94EB-176A1DBD42DA}" destId="{CF6FF323-F7AB-4933-8350-3D7704889E0E}" srcOrd="7" destOrd="0" presId="urn:microsoft.com/office/officeart/2005/8/layout/hProcess11"/>
    <dgm:cxn modelId="{082A337B-6EF3-4568-A6CB-BBB57913B36B}" type="presParOf" srcId="{5832630A-3E7A-4569-94EB-176A1DBD42DA}" destId="{5A3C34EB-113C-46EB-A66C-A32EF77812F4}" srcOrd="8" destOrd="0" presId="urn:microsoft.com/office/officeart/2005/8/layout/hProcess11"/>
    <dgm:cxn modelId="{44702FF5-A2E1-48CA-AFB2-92AF7CA7E1F7}" type="presParOf" srcId="{5A3C34EB-113C-46EB-A66C-A32EF77812F4}" destId="{023DEB2D-773D-4265-9588-6697054F334F}" srcOrd="0" destOrd="0" presId="urn:microsoft.com/office/officeart/2005/8/layout/hProcess11"/>
    <dgm:cxn modelId="{915E8E60-79D7-4E3F-BA12-9C639F1FF8F1}" type="presParOf" srcId="{5A3C34EB-113C-46EB-A66C-A32EF77812F4}" destId="{09EC9AC5-4E0F-48CA-B454-B2A814A91667}" srcOrd="1" destOrd="0" presId="urn:microsoft.com/office/officeart/2005/8/layout/hProcess11"/>
    <dgm:cxn modelId="{1CA27EB6-A2EF-47D3-87DE-7783CEE877D1}" type="presParOf" srcId="{5A3C34EB-113C-46EB-A66C-A32EF77812F4}" destId="{71E4D72A-8A23-4828-AA15-83012AFE319C}" srcOrd="2" destOrd="0" presId="urn:microsoft.com/office/officeart/2005/8/layout/hProcess11"/>
    <dgm:cxn modelId="{8DD97EF0-4D92-4742-999E-3A3FE09FCC7F}" type="presParOf" srcId="{5832630A-3E7A-4569-94EB-176A1DBD42DA}" destId="{99F4A9DE-E615-45A1-A25E-EEC8B049F654}" srcOrd="9" destOrd="0" presId="urn:microsoft.com/office/officeart/2005/8/layout/hProcess11"/>
    <dgm:cxn modelId="{F3092C8E-637B-4884-9400-9D776BD99791}" type="presParOf" srcId="{5832630A-3E7A-4569-94EB-176A1DBD42DA}" destId="{CCEB314C-8A05-434D-99B0-2587E4B7C00C}" srcOrd="10" destOrd="0" presId="urn:microsoft.com/office/officeart/2005/8/layout/hProcess11"/>
    <dgm:cxn modelId="{8427DAC5-9435-4D8E-BF6C-2AF9B026AADE}" type="presParOf" srcId="{CCEB314C-8A05-434D-99B0-2587E4B7C00C}" destId="{2B8EAF3B-DE89-4883-93E9-E48DBB6A09BE}" srcOrd="0" destOrd="0" presId="urn:microsoft.com/office/officeart/2005/8/layout/hProcess11"/>
    <dgm:cxn modelId="{51F7BB46-C6DB-43D0-BC2E-059AF11B32EA}" type="presParOf" srcId="{CCEB314C-8A05-434D-99B0-2587E4B7C00C}" destId="{5F4C128F-7545-48A0-A5AB-125D51A6BBAB}" srcOrd="1" destOrd="0" presId="urn:microsoft.com/office/officeart/2005/8/layout/hProcess11"/>
    <dgm:cxn modelId="{A4B7B08B-5476-44D0-9767-921A070892C3}" type="presParOf" srcId="{CCEB314C-8A05-434D-99B0-2587E4B7C00C}" destId="{0BBF9971-743C-426C-A082-EC27EEBA2C48}"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4EF8D05-8A57-4BCC-9BC9-2DBA4FD6BE52}" type="doc">
      <dgm:prSet loTypeId="urn:microsoft.com/office/officeart/2005/8/layout/vList2" loCatId="list" qsTypeId="urn:microsoft.com/office/officeart/2005/8/quickstyle/simple3" qsCatId="simple" csTypeId="urn:microsoft.com/office/officeart/2005/8/colors/accent2_1" csCatId="accent2" phldr="1"/>
      <dgm:spPr/>
      <dgm:t>
        <a:bodyPr/>
        <a:lstStyle/>
        <a:p>
          <a:endParaRPr lang="en-US"/>
        </a:p>
      </dgm:t>
    </dgm:pt>
    <dgm:pt modelId="{EE93FFD2-18E1-478D-B438-4734C5CC1A2C}">
      <dgm:prSet custT="1"/>
      <dgm:spPr/>
      <dgm:t>
        <a:bodyPr/>
        <a:lstStyle/>
        <a:p>
          <a:pPr algn="ctr" rtl="0"/>
          <a:r>
            <a:rPr lang="en-US" sz="1800" b="1" dirty="0" smtClean="0"/>
            <a:t>Public Announcements</a:t>
          </a:r>
          <a:endParaRPr lang="en-US" sz="1500" dirty="0" smtClean="0"/>
        </a:p>
      </dgm:t>
    </dgm:pt>
    <dgm:pt modelId="{97FF9167-82B0-412A-942D-69347AA137CF}" type="parTrans" cxnId="{8F5905E7-EC37-41C8-900A-CDDA4A44D68A}">
      <dgm:prSet/>
      <dgm:spPr/>
      <dgm:t>
        <a:bodyPr/>
        <a:lstStyle/>
        <a:p>
          <a:pPr algn="ctr"/>
          <a:endParaRPr lang="en-US"/>
        </a:p>
      </dgm:t>
    </dgm:pt>
    <dgm:pt modelId="{C9BAC61E-AD75-4154-94F1-51787BA2A5E7}" type="sibTrans" cxnId="{8F5905E7-EC37-41C8-900A-CDDA4A44D68A}">
      <dgm:prSet/>
      <dgm:spPr/>
      <dgm:t>
        <a:bodyPr/>
        <a:lstStyle/>
        <a:p>
          <a:pPr algn="ctr"/>
          <a:endParaRPr lang="en-US"/>
        </a:p>
      </dgm:t>
    </dgm:pt>
    <dgm:pt modelId="{FDBB916D-304D-4D22-8EBC-06A6899F3394}">
      <dgm:prSet custT="1"/>
      <dgm:spPr/>
      <dgm:t>
        <a:bodyPr/>
        <a:lstStyle/>
        <a:p>
          <a:pPr algn="ctr" rtl="0"/>
          <a:r>
            <a:rPr lang="en-US" sz="1800" b="1" dirty="0" smtClean="0"/>
            <a:t>School Events </a:t>
          </a:r>
        </a:p>
      </dgm:t>
    </dgm:pt>
    <dgm:pt modelId="{F51F313B-B738-46AE-8A22-CC3E58C118E4}" type="parTrans" cxnId="{D6C3121D-8CEA-4B95-90D5-91E174B4A347}">
      <dgm:prSet/>
      <dgm:spPr/>
      <dgm:t>
        <a:bodyPr/>
        <a:lstStyle/>
        <a:p>
          <a:pPr algn="ctr"/>
          <a:endParaRPr lang="en-US"/>
        </a:p>
      </dgm:t>
    </dgm:pt>
    <dgm:pt modelId="{14F4E8BC-36F7-4E44-9182-A4E74494AA52}" type="sibTrans" cxnId="{D6C3121D-8CEA-4B95-90D5-91E174B4A347}">
      <dgm:prSet/>
      <dgm:spPr/>
      <dgm:t>
        <a:bodyPr/>
        <a:lstStyle/>
        <a:p>
          <a:pPr algn="ctr"/>
          <a:endParaRPr lang="en-US"/>
        </a:p>
      </dgm:t>
    </dgm:pt>
    <dgm:pt modelId="{6698FB3B-DFF3-48B2-82E8-811E8C70A24C}">
      <dgm:prSet custT="1"/>
      <dgm:spPr/>
      <dgm:t>
        <a:bodyPr/>
        <a:lstStyle/>
        <a:p>
          <a:pPr algn="ctr" rtl="0"/>
          <a:r>
            <a:rPr lang="en-US" sz="1800" b="1" dirty="0" smtClean="0"/>
            <a:t>Community-wide Events </a:t>
          </a:r>
        </a:p>
      </dgm:t>
    </dgm:pt>
    <dgm:pt modelId="{8AB446B4-1553-4EFA-A8AC-9A9DA7477F5A}" type="parTrans" cxnId="{5895CAAE-064C-4A3A-832E-7D18DE2E78C5}">
      <dgm:prSet/>
      <dgm:spPr/>
      <dgm:t>
        <a:bodyPr/>
        <a:lstStyle/>
        <a:p>
          <a:pPr algn="ctr"/>
          <a:endParaRPr lang="en-US"/>
        </a:p>
      </dgm:t>
    </dgm:pt>
    <dgm:pt modelId="{D4D3B71D-BA8F-403A-B5E9-A59087238436}" type="sibTrans" cxnId="{5895CAAE-064C-4A3A-832E-7D18DE2E78C5}">
      <dgm:prSet/>
      <dgm:spPr/>
      <dgm:t>
        <a:bodyPr/>
        <a:lstStyle/>
        <a:p>
          <a:pPr algn="ctr"/>
          <a:endParaRPr lang="en-US"/>
        </a:p>
      </dgm:t>
    </dgm:pt>
    <dgm:pt modelId="{D467FBA5-C9FD-4B46-BEDC-CB989A108C62}">
      <dgm:prSet custT="1"/>
      <dgm:spPr/>
      <dgm:t>
        <a:bodyPr/>
        <a:lstStyle/>
        <a:p>
          <a:pPr algn="ctr" rtl="0"/>
          <a:r>
            <a:rPr lang="en-US" sz="1800" b="1" dirty="0" smtClean="0"/>
            <a:t>PTA Meetings </a:t>
          </a:r>
          <a:endParaRPr lang="en-US" sz="1800" dirty="0"/>
        </a:p>
      </dgm:t>
    </dgm:pt>
    <dgm:pt modelId="{358B0926-09B2-4637-8C32-2AADF9822979}" type="parTrans" cxnId="{960000BA-E773-4AB7-B18A-0F0EE7487B05}">
      <dgm:prSet/>
      <dgm:spPr/>
      <dgm:t>
        <a:bodyPr/>
        <a:lstStyle/>
        <a:p>
          <a:pPr algn="ctr"/>
          <a:endParaRPr lang="en-US"/>
        </a:p>
      </dgm:t>
    </dgm:pt>
    <dgm:pt modelId="{8D10E42B-7EDD-4964-B9FF-244095522EA6}" type="sibTrans" cxnId="{960000BA-E773-4AB7-B18A-0F0EE7487B05}">
      <dgm:prSet/>
      <dgm:spPr/>
      <dgm:t>
        <a:bodyPr/>
        <a:lstStyle/>
        <a:p>
          <a:pPr algn="ctr"/>
          <a:endParaRPr lang="en-US"/>
        </a:p>
      </dgm:t>
    </dgm:pt>
    <dgm:pt modelId="{202FF5AD-0A9F-404A-AEC4-41E935DE4B1B}">
      <dgm:prSet custT="1"/>
      <dgm:spPr/>
      <dgm:t>
        <a:bodyPr/>
        <a:lstStyle/>
        <a:p>
          <a:pPr algn="ctr" rtl="0"/>
          <a:r>
            <a:rPr lang="en-US" sz="1800" b="1" dirty="0" smtClean="0"/>
            <a:t>School Board or City Council Meetings</a:t>
          </a:r>
          <a:endParaRPr lang="en-US" sz="1800" dirty="0"/>
        </a:p>
      </dgm:t>
    </dgm:pt>
    <dgm:pt modelId="{16340FFE-D5E4-49E2-99F4-69167A7CBD0D}" type="parTrans" cxnId="{6DCC1AEF-0BF1-4C59-ABA6-C6465129DD1B}">
      <dgm:prSet/>
      <dgm:spPr/>
      <dgm:t>
        <a:bodyPr/>
        <a:lstStyle/>
        <a:p>
          <a:pPr algn="ctr"/>
          <a:endParaRPr lang="en-US"/>
        </a:p>
      </dgm:t>
    </dgm:pt>
    <dgm:pt modelId="{8FFD80A5-B578-499C-BF67-7A205C7F7FFC}" type="sibTrans" cxnId="{6DCC1AEF-0BF1-4C59-ABA6-C6465129DD1B}">
      <dgm:prSet/>
      <dgm:spPr/>
      <dgm:t>
        <a:bodyPr/>
        <a:lstStyle/>
        <a:p>
          <a:pPr algn="ctr"/>
          <a:endParaRPr lang="en-US"/>
        </a:p>
      </dgm:t>
    </dgm:pt>
    <dgm:pt modelId="{DAF61DE7-6C93-483F-BCF4-5ABEC096BBDB}" type="pres">
      <dgm:prSet presAssocID="{34EF8D05-8A57-4BCC-9BC9-2DBA4FD6BE52}" presName="linear" presStyleCnt="0">
        <dgm:presLayoutVars>
          <dgm:animLvl val="lvl"/>
          <dgm:resizeHandles val="exact"/>
        </dgm:presLayoutVars>
      </dgm:prSet>
      <dgm:spPr/>
      <dgm:t>
        <a:bodyPr/>
        <a:lstStyle/>
        <a:p>
          <a:endParaRPr lang="en-US"/>
        </a:p>
      </dgm:t>
    </dgm:pt>
    <dgm:pt modelId="{47B9F9C8-0BBB-47F5-A0BF-A160655EF226}" type="pres">
      <dgm:prSet presAssocID="{EE93FFD2-18E1-478D-B438-4734C5CC1A2C}" presName="parentText" presStyleLbl="node1" presStyleIdx="0" presStyleCnt="5">
        <dgm:presLayoutVars>
          <dgm:chMax val="0"/>
          <dgm:bulletEnabled val="1"/>
        </dgm:presLayoutVars>
      </dgm:prSet>
      <dgm:spPr/>
      <dgm:t>
        <a:bodyPr/>
        <a:lstStyle/>
        <a:p>
          <a:endParaRPr lang="en-US"/>
        </a:p>
      </dgm:t>
    </dgm:pt>
    <dgm:pt modelId="{6A61E34D-2D37-439A-AB68-48B7CE8E3C4C}" type="pres">
      <dgm:prSet presAssocID="{C9BAC61E-AD75-4154-94F1-51787BA2A5E7}" presName="spacer" presStyleCnt="0"/>
      <dgm:spPr/>
      <dgm:t>
        <a:bodyPr/>
        <a:lstStyle/>
        <a:p>
          <a:endParaRPr lang="en-US"/>
        </a:p>
      </dgm:t>
    </dgm:pt>
    <dgm:pt modelId="{A0212C0E-76AD-4030-B53A-F25E1DFD5B91}" type="pres">
      <dgm:prSet presAssocID="{FDBB916D-304D-4D22-8EBC-06A6899F3394}" presName="parentText" presStyleLbl="node1" presStyleIdx="1" presStyleCnt="5">
        <dgm:presLayoutVars>
          <dgm:chMax val="0"/>
          <dgm:bulletEnabled val="1"/>
        </dgm:presLayoutVars>
      </dgm:prSet>
      <dgm:spPr/>
      <dgm:t>
        <a:bodyPr/>
        <a:lstStyle/>
        <a:p>
          <a:endParaRPr lang="en-US"/>
        </a:p>
      </dgm:t>
    </dgm:pt>
    <dgm:pt modelId="{770E700D-BD1E-46D6-B106-84AD8EFCB622}" type="pres">
      <dgm:prSet presAssocID="{14F4E8BC-36F7-4E44-9182-A4E74494AA52}" presName="spacer" presStyleCnt="0"/>
      <dgm:spPr/>
      <dgm:t>
        <a:bodyPr/>
        <a:lstStyle/>
        <a:p>
          <a:endParaRPr lang="en-US"/>
        </a:p>
      </dgm:t>
    </dgm:pt>
    <dgm:pt modelId="{5A8A5935-C516-4679-929A-65806E896BFD}" type="pres">
      <dgm:prSet presAssocID="{6698FB3B-DFF3-48B2-82E8-811E8C70A24C}" presName="parentText" presStyleLbl="node1" presStyleIdx="2" presStyleCnt="5">
        <dgm:presLayoutVars>
          <dgm:chMax val="0"/>
          <dgm:bulletEnabled val="1"/>
        </dgm:presLayoutVars>
      </dgm:prSet>
      <dgm:spPr/>
      <dgm:t>
        <a:bodyPr/>
        <a:lstStyle/>
        <a:p>
          <a:endParaRPr lang="en-US"/>
        </a:p>
      </dgm:t>
    </dgm:pt>
    <dgm:pt modelId="{464309EF-FF3F-4DE7-89E2-26F3202AFC5F}" type="pres">
      <dgm:prSet presAssocID="{D4D3B71D-BA8F-403A-B5E9-A59087238436}" presName="spacer" presStyleCnt="0"/>
      <dgm:spPr/>
      <dgm:t>
        <a:bodyPr/>
        <a:lstStyle/>
        <a:p>
          <a:endParaRPr lang="en-US"/>
        </a:p>
      </dgm:t>
    </dgm:pt>
    <dgm:pt modelId="{8D5CEFEF-8EFC-43C2-96B4-E846A94451D2}" type="pres">
      <dgm:prSet presAssocID="{D467FBA5-C9FD-4B46-BEDC-CB989A108C62}" presName="parentText" presStyleLbl="node1" presStyleIdx="3" presStyleCnt="5">
        <dgm:presLayoutVars>
          <dgm:chMax val="0"/>
          <dgm:bulletEnabled val="1"/>
        </dgm:presLayoutVars>
      </dgm:prSet>
      <dgm:spPr/>
      <dgm:t>
        <a:bodyPr/>
        <a:lstStyle/>
        <a:p>
          <a:endParaRPr lang="en-US"/>
        </a:p>
      </dgm:t>
    </dgm:pt>
    <dgm:pt modelId="{4163CCE3-9154-4553-BDB4-89A4AB11A8B8}" type="pres">
      <dgm:prSet presAssocID="{8D10E42B-7EDD-4964-B9FF-244095522EA6}" presName="spacer" presStyleCnt="0"/>
      <dgm:spPr/>
      <dgm:t>
        <a:bodyPr/>
        <a:lstStyle/>
        <a:p>
          <a:endParaRPr lang="en-US"/>
        </a:p>
      </dgm:t>
    </dgm:pt>
    <dgm:pt modelId="{FEBB85DD-8AFF-4A0D-A0A0-6FD24E710252}" type="pres">
      <dgm:prSet presAssocID="{202FF5AD-0A9F-404A-AEC4-41E935DE4B1B}" presName="parentText" presStyleLbl="node1" presStyleIdx="4" presStyleCnt="5" custLinFactY="440" custLinFactNeighborX="6928" custLinFactNeighborY="100000">
        <dgm:presLayoutVars>
          <dgm:chMax val="0"/>
          <dgm:bulletEnabled val="1"/>
        </dgm:presLayoutVars>
      </dgm:prSet>
      <dgm:spPr/>
      <dgm:t>
        <a:bodyPr/>
        <a:lstStyle/>
        <a:p>
          <a:endParaRPr lang="en-US"/>
        </a:p>
      </dgm:t>
    </dgm:pt>
  </dgm:ptLst>
  <dgm:cxnLst>
    <dgm:cxn modelId="{6DCC1AEF-0BF1-4C59-ABA6-C6465129DD1B}" srcId="{34EF8D05-8A57-4BCC-9BC9-2DBA4FD6BE52}" destId="{202FF5AD-0A9F-404A-AEC4-41E935DE4B1B}" srcOrd="4" destOrd="0" parTransId="{16340FFE-D5E4-49E2-99F4-69167A7CBD0D}" sibTransId="{8FFD80A5-B578-499C-BF67-7A205C7F7FFC}"/>
    <dgm:cxn modelId="{5895CAAE-064C-4A3A-832E-7D18DE2E78C5}" srcId="{34EF8D05-8A57-4BCC-9BC9-2DBA4FD6BE52}" destId="{6698FB3B-DFF3-48B2-82E8-811E8C70A24C}" srcOrd="2" destOrd="0" parTransId="{8AB446B4-1553-4EFA-A8AC-9A9DA7477F5A}" sibTransId="{D4D3B71D-BA8F-403A-B5E9-A59087238436}"/>
    <dgm:cxn modelId="{D6C3121D-8CEA-4B95-90D5-91E174B4A347}" srcId="{34EF8D05-8A57-4BCC-9BC9-2DBA4FD6BE52}" destId="{FDBB916D-304D-4D22-8EBC-06A6899F3394}" srcOrd="1" destOrd="0" parTransId="{F51F313B-B738-46AE-8A22-CC3E58C118E4}" sibTransId="{14F4E8BC-36F7-4E44-9182-A4E74494AA52}"/>
    <dgm:cxn modelId="{3646FD6A-A31D-4AF8-BE85-2926E716D4B8}" type="presOf" srcId="{6698FB3B-DFF3-48B2-82E8-811E8C70A24C}" destId="{5A8A5935-C516-4679-929A-65806E896BFD}" srcOrd="0" destOrd="0" presId="urn:microsoft.com/office/officeart/2005/8/layout/vList2"/>
    <dgm:cxn modelId="{3850F3F5-E3A0-410A-A731-B5411F6BB2F5}" type="presOf" srcId="{202FF5AD-0A9F-404A-AEC4-41E935DE4B1B}" destId="{FEBB85DD-8AFF-4A0D-A0A0-6FD24E710252}" srcOrd="0" destOrd="0" presId="urn:microsoft.com/office/officeart/2005/8/layout/vList2"/>
    <dgm:cxn modelId="{960000BA-E773-4AB7-B18A-0F0EE7487B05}" srcId="{34EF8D05-8A57-4BCC-9BC9-2DBA4FD6BE52}" destId="{D467FBA5-C9FD-4B46-BEDC-CB989A108C62}" srcOrd="3" destOrd="0" parTransId="{358B0926-09B2-4637-8C32-2AADF9822979}" sibTransId="{8D10E42B-7EDD-4964-B9FF-244095522EA6}"/>
    <dgm:cxn modelId="{E5B0DF03-B8B1-45E8-8E8B-53502ACF54DD}" type="presOf" srcId="{EE93FFD2-18E1-478D-B438-4734C5CC1A2C}" destId="{47B9F9C8-0BBB-47F5-A0BF-A160655EF226}" srcOrd="0" destOrd="0" presId="urn:microsoft.com/office/officeart/2005/8/layout/vList2"/>
    <dgm:cxn modelId="{901A51F3-D8F4-466B-A10C-82D36217C3DC}" type="presOf" srcId="{FDBB916D-304D-4D22-8EBC-06A6899F3394}" destId="{A0212C0E-76AD-4030-B53A-F25E1DFD5B91}" srcOrd="0" destOrd="0" presId="urn:microsoft.com/office/officeart/2005/8/layout/vList2"/>
    <dgm:cxn modelId="{A179B9A6-0600-4B8F-A92A-1CE72AAA0E31}" type="presOf" srcId="{34EF8D05-8A57-4BCC-9BC9-2DBA4FD6BE52}" destId="{DAF61DE7-6C93-483F-BCF4-5ABEC096BBDB}" srcOrd="0" destOrd="0" presId="urn:microsoft.com/office/officeart/2005/8/layout/vList2"/>
    <dgm:cxn modelId="{EE78E76B-B820-4E90-A942-272DB9854B76}" type="presOf" srcId="{D467FBA5-C9FD-4B46-BEDC-CB989A108C62}" destId="{8D5CEFEF-8EFC-43C2-96B4-E846A94451D2}" srcOrd="0" destOrd="0" presId="urn:microsoft.com/office/officeart/2005/8/layout/vList2"/>
    <dgm:cxn modelId="{8F5905E7-EC37-41C8-900A-CDDA4A44D68A}" srcId="{34EF8D05-8A57-4BCC-9BC9-2DBA4FD6BE52}" destId="{EE93FFD2-18E1-478D-B438-4734C5CC1A2C}" srcOrd="0" destOrd="0" parTransId="{97FF9167-82B0-412A-942D-69347AA137CF}" sibTransId="{C9BAC61E-AD75-4154-94F1-51787BA2A5E7}"/>
    <dgm:cxn modelId="{F8826BB4-A671-44B3-BB90-CCBBFDBEEDCA}" type="presParOf" srcId="{DAF61DE7-6C93-483F-BCF4-5ABEC096BBDB}" destId="{47B9F9C8-0BBB-47F5-A0BF-A160655EF226}" srcOrd="0" destOrd="0" presId="urn:microsoft.com/office/officeart/2005/8/layout/vList2"/>
    <dgm:cxn modelId="{BB8F1DA3-A816-4F16-8BF5-C510C94A8433}" type="presParOf" srcId="{DAF61DE7-6C93-483F-BCF4-5ABEC096BBDB}" destId="{6A61E34D-2D37-439A-AB68-48B7CE8E3C4C}" srcOrd="1" destOrd="0" presId="urn:microsoft.com/office/officeart/2005/8/layout/vList2"/>
    <dgm:cxn modelId="{100D496A-9CBC-4B99-884D-4C977000F575}" type="presParOf" srcId="{DAF61DE7-6C93-483F-BCF4-5ABEC096BBDB}" destId="{A0212C0E-76AD-4030-B53A-F25E1DFD5B91}" srcOrd="2" destOrd="0" presId="urn:microsoft.com/office/officeart/2005/8/layout/vList2"/>
    <dgm:cxn modelId="{4505A272-1B00-42CE-835E-02E58CE5B045}" type="presParOf" srcId="{DAF61DE7-6C93-483F-BCF4-5ABEC096BBDB}" destId="{770E700D-BD1E-46D6-B106-84AD8EFCB622}" srcOrd="3" destOrd="0" presId="urn:microsoft.com/office/officeart/2005/8/layout/vList2"/>
    <dgm:cxn modelId="{C1722B35-283D-4A4D-BC4D-38D1DD3F38E3}" type="presParOf" srcId="{DAF61DE7-6C93-483F-BCF4-5ABEC096BBDB}" destId="{5A8A5935-C516-4679-929A-65806E896BFD}" srcOrd="4" destOrd="0" presId="urn:microsoft.com/office/officeart/2005/8/layout/vList2"/>
    <dgm:cxn modelId="{C594DA08-D3BC-4DFD-8C35-3CB4631FB07F}" type="presParOf" srcId="{DAF61DE7-6C93-483F-BCF4-5ABEC096BBDB}" destId="{464309EF-FF3F-4DE7-89E2-26F3202AFC5F}" srcOrd="5" destOrd="0" presId="urn:microsoft.com/office/officeart/2005/8/layout/vList2"/>
    <dgm:cxn modelId="{8A80E409-5520-4C38-AE47-ED53C68260FB}" type="presParOf" srcId="{DAF61DE7-6C93-483F-BCF4-5ABEC096BBDB}" destId="{8D5CEFEF-8EFC-43C2-96B4-E846A94451D2}" srcOrd="6" destOrd="0" presId="urn:microsoft.com/office/officeart/2005/8/layout/vList2"/>
    <dgm:cxn modelId="{B8355B93-E5D8-45FD-A69C-2AB8C7D5FD8A}" type="presParOf" srcId="{DAF61DE7-6C93-483F-BCF4-5ABEC096BBDB}" destId="{4163CCE3-9154-4553-BDB4-89A4AB11A8B8}" srcOrd="7" destOrd="0" presId="urn:microsoft.com/office/officeart/2005/8/layout/vList2"/>
    <dgm:cxn modelId="{6C28243E-0284-42E2-AC8B-9D3569ECCB08}" type="presParOf" srcId="{DAF61DE7-6C93-483F-BCF4-5ABEC096BBDB}" destId="{FEBB85DD-8AFF-4A0D-A0A0-6FD24E71025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1502" cy="468951"/>
          </a:xfrm>
          <a:prstGeom prst="rect">
            <a:avLst/>
          </a:prstGeom>
        </p:spPr>
        <p:txBody>
          <a:bodyPr vert="horz" lIns="92290" tIns="46145" rIns="92290" bIns="46145" rtlCol="0"/>
          <a:lstStyle>
            <a:lvl1pPr algn="l">
              <a:defRPr sz="1200"/>
            </a:lvl1pPr>
          </a:lstStyle>
          <a:p>
            <a:endParaRPr lang="en-US"/>
          </a:p>
        </p:txBody>
      </p:sp>
      <p:sp>
        <p:nvSpPr>
          <p:cNvPr id="3" name="Date Placeholder 2"/>
          <p:cNvSpPr>
            <a:spLocks noGrp="1"/>
          </p:cNvSpPr>
          <p:nvPr>
            <p:ph type="dt" sz="quarter" idx="1"/>
          </p:nvPr>
        </p:nvSpPr>
        <p:spPr>
          <a:xfrm>
            <a:off x="4013494" y="0"/>
            <a:ext cx="3071502" cy="468951"/>
          </a:xfrm>
          <a:prstGeom prst="rect">
            <a:avLst/>
          </a:prstGeom>
        </p:spPr>
        <p:txBody>
          <a:bodyPr vert="horz" lIns="92290" tIns="46145" rIns="92290" bIns="46145" rtlCol="0"/>
          <a:lstStyle>
            <a:lvl1pPr algn="r">
              <a:defRPr sz="1200"/>
            </a:lvl1pPr>
          </a:lstStyle>
          <a:p>
            <a:fld id="{07EE5493-D360-41D9-90E0-4599ADC4DF7D}" type="datetimeFigureOut">
              <a:rPr lang="en-US" smtClean="0"/>
              <a:t>10/30/2013</a:t>
            </a:fld>
            <a:endParaRPr lang="en-US"/>
          </a:p>
        </p:txBody>
      </p:sp>
      <p:sp>
        <p:nvSpPr>
          <p:cNvPr id="4" name="Footer Placeholder 3"/>
          <p:cNvSpPr>
            <a:spLocks noGrp="1"/>
          </p:cNvSpPr>
          <p:nvPr>
            <p:ph type="ftr" sz="quarter" idx="2"/>
          </p:nvPr>
        </p:nvSpPr>
        <p:spPr>
          <a:xfrm>
            <a:off x="0" y="8902049"/>
            <a:ext cx="3071502" cy="468951"/>
          </a:xfrm>
          <a:prstGeom prst="rect">
            <a:avLst/>
          </a:prstGeom>
        </p:spPr>
        <p:txBody>
          <a:bodyPr vert="horz" lIns="92290" tIns="46145" rIns="92290" bIns="46145" rtlCol="0" anchor="b"/>
          <a:lstStyle>
            <a:lvl1pPr algn="l">
              <a:defRPr sz="1200"/>
            </a:lvl1pPr>
          </a:lstStyle>
          <a:p>
            <a:endParaRPr lang="en-US"/>
          </a:p>
        </p:txBody>
      </p:sp>
      <p:sp>
        <p:nvSpPr>
          <p:cNvPr id="5" name="Slide Number Placeholder 4"/>
          <p:cNvSpPr>
            <a:spLocks noGrp="1"/>
          </p:cNvSpPr>
          <p:nvPr>
            <p:ph type="sldNum" sz="quarter" idx="3"/>
          </p:nvPr>
        </p:nvSpPr>
        <p:spPr>
          <a:xfrm>
            <a:off x="4013494" y="8902049"/>
            <a:ext cx="3071502" cy="468951"/>
          </a:xfrm>
          <a:prstGeom prst="rect">
            <a:avLst/>
          </a:prstGeom>
        </p:spPr>
        <p:txBody>
          <a:bodyPr vert="horz" lIns="92290" tIns="46145" rIns="92290" bIns="46145" rtlCol="0" anchor="b"/>
          <a:lstStyle>
            <a:lvl1pPr algn="r">
              <a:defRPr sz="1200"/>
            </a:lvl1pPr>
          </a:lstStyle>
          <a:p>
            <a:fld id="{85A45BAB-804D-4DDC-B25E-283D1525CE54}" type="slidenum">
              <a:rPr lang="en-US" smtClean="0"/>
              <a:t>‹#›</a:t>
            </a:fld>
            <a:endParaRPr lang="en-US"/>
          </a:p>
        </p:txBody>
      </p:sp>
    </p:spTree>
    <p:extLst>
      <p:ext uri="{BB962C8B-B14F-4D97-AF65-F5344CB8AC3E}">
        <p14:creationId xmlns:p14="http://schemas.microsoft.com/office/powerpoint/2010/main" val="2559487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4" tIns="47022" rIns="94044" bIns="47022" rtlCol="0"/>
          <a:lstStyle>
            <a:lvl1pPr algn="l">
              <a:defRPr sz="1200"/>
            </a:lvl1pPr>
          </a:lstStyle>
          <a:p>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44" tIns="47022" rIns="94044" bIns="47022" rtlCol="0"/>
          <a:lstStyle>
            <a:lvl1pPr algn="r">
              <a:defRPr sz="1200"/>
            </a:lvl1pPr>
          </a:lstStyle>
          <a:p>
            <a:fld id="{8B55D546-B977-4A37-9799-326AA749F3BF}" type="datetimeFigureOut">
              <a:rPr lang="en-US" smtClean="0"/>
              <a:t>10/30/2013</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4" tIns="47022" rIns="94044" bIns="47022" rtlCol="0" anchor="ctr"/>
          <a:lstStyle/>
          <a:p>
            <a:endParaRPr lang="en-US"/>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4" tIns="47022" rIns="94044" bIns="4702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4"/>
            <a:ext cx="3070860" cy="468630"/>
          </a:xfrm>
          <a:prstGeom prst="rect">
            <a:avLst/>
          </a:prstGeom>
        </p:spPr>
        <p:txBody>
          <a:bodyPr vert="horz" lIns="94044" tIns="47022" rIns="94044" bIns="47022"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4"/>
            <a:ext cx="3070860" cy="468630"/>
          </a:xfrm>
          <a:prstGeom prst="rect">
            <a:avLst/>
          </a:prstGeom>
        </p:spPr>
        <p:txBody>
          <a:bodyPr vert="horz" lIns="94044" tIns="47022" rIns="94044" bIns="47022" rtlCol="0" anchor="b"/>
          <a:lstStyle>
            <a:lvl1pPr algn="r">
              <a:defRPr sz="1200"/>
            </a:lvl1pPr>
          </a:lstStyle>
          <a:p>
            <a:fld id="{80559BD9-07EA-4D5D-B7C5-0CCD5976D5A7}" type="slidenum">
              <a:rPr lang="en-US" smtClean="0"/>
              <a:t>‹#›</a:t>
            </a:fld>
            <a:endParaRPr lang="en-US"/>
          </a:p>
        </p:txBody>
      </p:sp>
    </p:spTree>
    <p:extLst>
      <p:ext uri="{BB962C8B-B14F-4D97-AF65-F5344CB8AC3E}">
        <p14:creationId xmlns:p14="http://schemas.microsoft.com/office/powerpoint/2010/main" val="296905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pta.org/reflection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4">
              <a:defRPr/>
            </a:pPr>
            <a:endParaRPr lang="en-US" b="1" baseline="0" dirty="0" smtClean="0"/>
          </a:p>
          <a:p>
            <a:pPr defTabSz="922904">
              <a:defRPr/>
            </a:pPr>
            <a:r>
              <a:rPr lang="en-US" dirty="0" smtClean="0"/>
              <a:t>Thank you for joining us today! My name is </a:t>
            </a:r>
            <a:r>
              <a:rPr lang="en-US" b="1" baseline="0" dirty="0" smtClean="0"/>
              <a:t>Carol Beard </a:t>
            </a:r>
            <a:r>
              <a:rPr lang="en-US" b="0" baseline="0" dirty="0" smtClean="0"/>
              <a:t>from</a:t>
            </a:r>
            <a:r>
              <a:rPr lang="en-US" b="1" baseline="0" dirty="0" smtClean="0"/>
              <a:t> SCPTA </a:t>
            </a:r>
            <a:r>
              <a:rPr lang="en-US" b="0" baseline="0" dirty="0" smtClean="0"/>
              <a:t>(I live in Simpsonville) and this training is for Local PTA Reflections Chairs and other Local PTA Leaders interested in providing students with opportunities to explore and be involved in the arts.</a:t>
            </a:r>
            <a:endParaRPr lang="en-US" b="1" baseline="0" dirty="0" smtClean="0"/>
          </a:p>
          <a:p>
            <a:endParaRPr lang="en-US" b="1" baseline="0" dirty="0" smtClean="0"/>
          </a:p>
          <a:p>
            <a:r>
              <a:rPr lang="en-US" b="0" baseline="0" dirty="0" smtClean="0"/>
              <a:t>You may reference your Local Leader’s guide to Reflections during this presentation and/or take notes to remember ideas that interest you. </a:t>
            </a:r>
          </a:p>
          <a:p>
            <a:endParaRPr lang="en-US" b="0" baseline="0" dirty="0" smtClean="0"/>
          </a:p>
          <a:p>
            <a:r>
              <a:rPr lang="en-US" b="0" baseline="0" dirty="0" smtClean="0"/>
              <a:t>If you are following along in your guide, the chapter and section numbers are available for your reference and located at the bottom-left side of your screen. </a:t>
            </a:r>
          </a:p>
          <a:p>
            <a:endParaRPr lang="en-US" b="0" baseline="0" dirty="0" smtClean="0"/>
          </a:p>
          <a:p>
            <a:r>
              <a:rPr lang="en-US" b="0" baseline="0" dirty="0" smtClean="0"/>
              <a:t>If you did not receive a Local Leader’s Guide, please visit scpta.org to download your own copy after this session. </a:t>
            </a:r>
          </a:p>
        </p:txBody>
      </p:sp>
      <p:sp>
        <p:nvSpPr>
          <p:cNvPr id="4" name="Slide Number Placeholder 3"/>
          <p:cNvSpPr>
            <a:spLocks noGrp="1"/>
          </p:cNvSpPr>
          <p:nvPr>
            <p:ph type="sldNum" sz="quarter" idx="10"/>
          </p:nvPr>
        </p:nvSpPr>
        <p:spPr/>
        <p:txBody>
          <a:bodyPr/>
          <a:lstStyle/>
          <a:p>
            <a:fld id="{80559BD9-07EA-4D5D-B7C5-0CCD5976D5A7}" type="slidenum">
              <a:rPr lang="en-US" smtClean="0"/>
              <a:t>1</a:t>
            </a:fld>
            <a:endParaRPr lang="en-US"/>
          </a:p>
        </p:txBody>
      </p:sp>
    </p:spTree>
    <p:extLst>
      <p:ext uri="{BB962C8B-B14F-4D97-AF65-F5344CB8AC3E}">
        <p14:creationId xmlns:p14="http://schemas.microsoft.com/office/powerpoint/2010/main" val="3672405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0559BD9-07EA-4D5D-B7C5-0CCD5976D5A7}" type="slidenum">
              <a:rPr lang="en-US" smtClean="0"/>
              <a:t>21</a:t>
            </a:fld>
            <a:endParaRPr lang="en-US"/>
          </a:p>
        </p:txBody>
      </p:sp>
    </p:spTree>
    <p:extLst>
      <p:ext uri="{BB962C8B-B14F-4D97-AF65-F5344CB8AC3E}">
        <p14:creationId xmlns:p14="http://schemas.microsoft.com/office/powerpoint/2010/main" val="1580015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[APPENDIX</a:t>
            </a:r>
            <a:r>
              <a:rPr lang="en-US" baseline="0" dirty="0" smtClean="0"/>
              <a:t> C IS OPTIONAL]</a:t>
            </a:r>
            <a:endParaRPr lang="en-US" dirty="0"/>
          </a:p>
        </p:txBody>
      </p:sp>
      <p:sp>
        <p:nvSpPr>
          <p:cNvPr id="4" name="Slide Number Placeholder 3"/>
          <p:cNvSpPr>
            <a:spLocks noGrp="1"/>
          </p:cNvSpPr>
          <p:nvPr>
            <p:ph type="sldNum" sz="quarter" idx="10"/>
          </p:nvPr>
        </p:nvSpPr>
        <p:spPr/>
        <p:txBody>
          <a:bodyPr/>
          <a:lstStyle/>
          <a:p>
            <a:fld id="{80559BD9-07EA-4D5D-B7C5-0CCD5976D5A7}" type="slidenum">
              <a:rPr lang="en-US" smtClean="0"/>
              <a:t>22</a:t>
            </a:fld>
            <a:endParaRPr lang="en-US"/>
          </a:p>
        </p:txBody>
      </p:sp>
    </p:spTree>
    <p:extLst>
      <p:ext uri="{BB962C8B-B14F-4D97-AF65-F5344CB8AC3E}">
        <p14:creationId xmlns:p14="http://schemas.microsoft.com/office/powerpoint/2010/main" val="2269448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OPTIONAL</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0559BD9-07EA-4D5D-B7C5-0CCD5976D5A7}" type="slidenum">
              <a:rPr lang="en-US" smtClean="0"/>
              <a:t>23</a:t>
            </a:fld>
            <a:endParaRPr lang="en-US"/>
          </a:p>
        </p:txBody>
      </p:sp>
    </p:spTree>
    <p:extLst>
      <p:ext uri="{BB962C8B-B14F-4D97-AF65-F5344CB8AC3E}">
        <p14:creationId xmlns:p14="http://schemas.microsoft.com/office/powerpoint/2010/main" val="265443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Local PTA </a:t>
            </a:r>
            <a:r>
              <a:rPr lang="en-US"/>
              <a:t>INFO BOX: Use </a:t>
            </a:r>
            <a:r>
              <a:rPr lang="en-US" dirty="0"/>
              <a:t>their own state’s Unit in Good Standing guidelines to answer this question</a:t>
            </a:r>
          </a:p>
        </p:txBody>
      </p:sp>
      <p:sp>
        <p:nvSpPr>
          <p:cNvPr id="4" name="Slide Number Placeholder 3"/>
          <p:cNvSpPr>
            <a:spLocks noGrp="1"/>
          </p:cNvSpPr>
          <p:nvPr>
            <p:ph type="sldNum" sz="quarter" idx="10"/>
          </p:nvPr>
        </p:nvSpPr>
        <p:spPr/>
        <p:txBody>
          <a:bodyPr/>
          <a:lstStyle/>
          <a:p>
            <a:fld id="{80559BD9-07EA-4D5D-B7C5-0CCD5976D5A7}" type="slidenum">
              <a:rPr lang="en-US" smtClean="0"/>
              <a:t>27</a:t>
            </a:fld>
            <a:endParaRPr lang="en-US"/>
          </a:p>
        </p:txBody>
      </p:sp>
    </p:spTree>
    <p:extLst>
      <p:ext uri="{BB962C8B-B14F-4D97-AF65-F5344CB8AC3E}">
        <p14:creationId xmlns:p14="http://schemas.microsoft.com/office/powerpoint/2010/main" val="2133058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Instructions to Edit:</a:t>
            </a:r>
            <a:endParaRPr lang="en-US" dirty="0"/>
          </a:p>
        </p:txBody>
      </p:sp>
      <p:sp>
        <p:nvSpPr>
          <p:cNvPr id="4" name="Slide Number Placeholder 3"/>
          <p:cNvSpPr>
            <a:spLocks noGrp="1"/>
          </p:cNvSpPr>
          <p:nvPr>
            <p:ph type="sldNum" sz="quarter" idx="10"/>
          </p:nvPr>
        </p:nvSpPr>
        <p:spPr/>
        <p:txBody>
          <a:bodyPr/>
          <a:lstStyle/>
          <a:p>
            <a:fld id="{80559BD9-07EA-4D5D-B7C5-0CCD5976D5A7}" type="slidenum">
              <a:rPr lang="en-US" smtClean="0"/>
              <a:t>37</a:t>
            </a:fld>
            <a:endParaRPr lang="en-US"/>
          </a:p>
        </p:txBody>
      </p:sp>
    </p:spTree>
    <p:extLst>
      <p:ext uri="{BB962C8B-B14F-4D97-AF65-F5344CB8AC3E}">
        <p14:creationId xmlns:p14="http://schemas.microsoft.com/office/powerpoint/2010/main" val="888107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your judging process is complete, share participation information with your state PTA. </a:t>
            </a:r>
          </a:p>
          <a:p>
            <a:endParaRPr lang="en-US" dirty="0" smtClean="0"/>
          </a:p>
          <a:p>
            <a:r>
              <a:rPr lang="en-US" dirty="0" smtClean="0"/>
              <a:t>Complete the Paper Local Unit participation form and send it with the printed student entry forms for each piece of art that moves to the next round. </a:t>
            </a:r>
          </a:p>
          <a:p>
            <a:r>
              <a:rPr lang="en-US" dirty="0" smtClean="0"/>
              <a:t>For states that are participating in the online system for Reflections, please also complete the online participation form and online student entry forms. Use your paper forms as a guide to enter information online before advancing your forms to the next round. </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80559BD9-07EA-4D5D-B7C5-0CCD5976D5A7}" type="slidenum">
              <a:rPr lang="en-US" smtClean="0"/>
              <a:t>38</a:t>
            </a:fld>
            <a:endParaRPr lang="en-US"/>
          </a:p>
        </p:txBody>
      </p:sp>
    </p:spTree>
    <p:extLst>
      <p:ext uri="{BB962C8B-B14F-4D97-AF65-F5344CB8AC3E}">
        <p14:creationId xmlns:p14="http://schemas.microsoft.com/office/powerpoint/2010/main" val="1477128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PTA MAY CREATE APPENDIX</a:t>
            </a:r>
            <a:r>
              <a:rPr lang="en-US" baseline="0" dirty="0" smtClean="0"/>
              <a:t> J OR INSERT GUIDANCE IN THEIR LOCAL LEADER’S GUIDE]. </a:t>
            </a:r>
          </a:p>
          <a:p>
            <a:endParaRPr lang="en-US" dirty="0"/>
          </a:p>
        </p:txBody>
      </p:sp>
      <p:sp>
        <p:nvSpPr>
          <p:cNvPr id="4" name="Slide Number Placeholder 3"/>
          <p:cNvSpPr>
            <a:spLocks noGrp="1"/>
          </p:cNvSpPr>
          <p:nvPr>
            <p:ph type="sldNum" sz="quarter" idx="10"/>
          </p:nvPr>
        </p:nvSpPr>
        <p:spPr/>
        <p:txBody>
          <a:bodyPr/>
          <a:lstStyle/>
          <a:p>
            <a:fld id="{80559BD9-07EA-4D5D-B7C5-0CCD5976D5A7}" type="slidenum">
              <a:rPr lang="en-US" smtClean="0"/>
              <a:t>39</a:t>
            </a:fld>
            <a:endParaRPr lang="en-US"/>
          </a:p>
        </p:txBody>
      </p:sp>
    </p:spTree>
    <p:extLst>
      <p:ext uri="{BB962C8B-B14F-4D97-AF65-F5344CB8AC3E}">
        <p14:creationId xmlns:p14="http://schemas.microsoft.com/office/powerpoint/2010/main" val="2592379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 PTA recommends that original photography and visual arts pieces be returned to student artists as soon as possible after judging and/or recognition. Art works submitted electronically, including those in the dance choreography, film production, literature and music composition categories, typically are </a:t>
            </a:r>
            <a:r>
              <a:rPr lang="en-US" i="1" dirty="0" smtClean="0"/>
              <a:t>not</a:t>
            </a:r>
            <a:r>
              <a:rPr lang="en-US" dirty="0" smtClean="0"/>
              <a:t> returned.</a:t>
            </a:r>
          </a:p>
          <a:p>
            <a:r>
              <a:rPr lang="en-US" dirty="0" smtClean="0"/>
              <a:t> </a:t>
            </a:r>
          </a:p>
          <a:p>
            <a:r>
              <a:rPr lang="en-US" dirty="0" smtClean="0"/>
              <a:t>Non-advancing artwork can be returned immediately after judging or after your Local PTA celebration. National PTA recommends that artwork be returned by the end of the school-year. Please be sensitive to secondary students needing their artwork for college admission. If student artwork advances, it will be returned according to State and/or National policy (see below).</a:t>
            </a:r>
          </a:p>
          <a:p>
            <a:r>
              <a:rPr lang="en-US" b="1" dirty="0" smtClean="0"/>
              <a:t> </a:t>
            </a:r>
            <a:endParaRPr lang="en-US" dirty="0" smtClean="0"/>
          </a:p>
          <a:p>
            <a:r>
              <a:rPr lang="en-US" b="1" dirty="0" smtClean="0">
                <a:solidFill>
                  <a:srgbClr val="FF0000"/>
                </a:solidFill>
              </a:rPr>
              <a:t>State PTA Policies</a:t>
            </a:r>
            <a:endParaRPr lang="en-US" dirty="0" smtClean="0">
              <a:solidFill>
                <a:srgbClr val="FF0000"/>
              </a:solidFill>
            </a:endParaRPr>
          </a:p>
          <a:p>
            <a:r>
              <a:rPr lang="en-US" dirty="0" smtClean="0">
                <a:solidFill>
                  <a:srgbClr val="FF0000"/>
                </a:solidFill>
              </a:rPr>
              <a:t>&lt;DESCRIBE HOW YOUR STATE USES STUDENT ARTWORK&gt;</a:t>
            </a:r>
          </a:p>
          <a:p>
            <a:r>
              <a:rPr lang="en-US" dirty="0" smtClean="0">
                <a:solidFill>
                  <a:srgbClr val="FF0000"/>
                </a:solidFill>
              </a:rPr>
              <a:t>&lt;DESCRIBE WHAT ARTWORK YOUR STATE PTA RETURNS, HOW AND WHEN.&gt;</a:t>
            </a:r>
          </a:p>
          <a:p>
            <a:r>
              <a:rPr lang="en-US" b="1" dirty="0" smtClean="0"/>
              <a:t> </a:t>
            </a:r>
            <a:endParaRPr lang="en-US" dirty="0" smtClean="0"/>
          </a:p>
          <a:p>
            <a:r>
              <a:rPr lang="en-US" b="1" dirty="0" smtClean="0"/>
              <a:t>National PTA Policies</a:t>
            </a:r>
            <a:endParaRPr lang="en-US" dirty="0" smtClean="0"/>
          </a:p>
          <a:p>
            <a:r>
              <a:rPr lang="en-US" dirty="0" smtClean="0"/>
              <a:t>National PTA’s award-winning entries are featured online at PTA.org/</a:t>
            </a:r>
            <a:r>
              <a:rPr lang="en-US" dirty="0" err="1" smtClean="0"/>
              <a:t>ReflectionsGallery</a:t>
            </a:r>
            <a:r>
              <a:rPr lang="en-US" dirty="0" smtClean="0"/>
              <a:t>. Visual artworks and photographs are displayed throughout the National PTA headquarters, exhibited at National PTA special events and returned within three years following their submission to National PTA.</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0559BD9-07EA-4D5D-B7C5-0CCD5976D5A7}" type="slidenum">
              <a:rPr lang="en-US" smtClean="0"/>
              <a:t>52</a:t>
            </a:fld>
            <a:endParaRPr lang="en-US"/>
          </a:p>
        </p:txBody>
      </p:sp>
    </p:spTree>
    <p:extLst>
      <p:ext uri="{BB962C8B-B14F-4D97-AF65-F5344CB8AC3E}">
        <p14:creationId xmlns:p14="http://schemas.microsoft.com/office/powerpoint/2010/main" val="3374341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t>What worked? What didn’t?</a:t>
            </a:r>
            <a:endParaRPr lang="en-US" dirty="0"/>
          </a:p>
          <a:p>
            <a:pPr algn="ctr"/>
            <a:r>
              <a:rPr lang="en-US" b="1" dirty="0"/>
              <a:t>Would you revise your timeline? </a:t>
            </a:r>
          </a:p>
          <a:p>
            <a:pPr algn="ctr"/>
            <a:endParaRPr lang="en-US" b="1" dirty="0"/>
          </a:p>
          <a:p>
            <a:pPr algn="ctr"/>
            <a:r>
              <a:rPr lang="en-US" b="1" dirty="0"/>
              <a:t>What community partners did you include?</a:t>
            </a:r>
          </a:p>
          <a:p>
            <a:pPr algn="ctr"/>
            <a:r>
              <a:rPr lang="en-US" b="1" dirty="0"/>
              <a:t>Are there other community partners to consider next year?</a:t>
            </a:r>
          </a:p>
          <a:p>
            <a:pPr algn="ctr"/>
            <a:endParaRPr lang="en-US" b="1" dirty="0"/>
          </a:p>
          <a:p>
            <a:pPr algn="ctr"/>
            <a:r>
              <a:rPr lang="en-US" b="1" dirty="0"/>
              <a:t>What tips do you have for tracking student participation from year to year?</a:t>
            </a:r>
            <a:endParaRPr lang="en-US" dirty="0"/>
          </a:p>
          <a:p>
            <a:pPr algn="ctr"/>
            <a:r>
              <a:rPr lang="en-US" b="1" dirty="0"/>
              <a:t>How will you archive important information that can be used next year?</a:t>
            </a:r>
          </a:p>
          <a:p>
            <a:endParaRPr lang="en-US" dirty="0"/>
          </a:p>
        </p:txBody>
      </p:sp>
      <p:sp>
        <p:nvSpPr>
          <p:cNvPr id="4" name="Slide Number Placeholder 3"/>
          <p:cNvSpPr>
            <a:spLocks noGrp="1"/>
          </p:cNvSpPr>
          <p:nvPr>
            <p:ph type="sldNum" sz="quarter" idx="10"/>
          </p:nvPr>
        </p:nvSpPr>
        <p:spPr/>
        <p:txBody>
          <a:bodyPr/>
          <a:lstStyle/>
          <a:p>
            <a:fld id="{80559BD9-07EA-4D5D-B7C5-0CCD5976D5A7}" type="slidenum">
              <a:rPr lang="en-US" smtClean="0"/>
              <a:t>54</a:t>
            </a:fld>
            <a:endParaRPr lang="en-US"/>
          </a:p>
        </p:txBody>
      </p:sp>
    </p:spTree>
    <p:extLst>
      <p:ext uri="{BB962C8B-B14F-4D97-AF65-F5344CB8AC3E}">
        <p14:creationId xmlns:p14="http://schemas.microsoft.com/office/powerpoint/2010/main" val="1585025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59BD9-07EA-4D5D-B7C5-0CCD5976D5A7}" type="slidenum">
              <a:rPr lang="en-US" smtClean="0"/>
              <a:t>56</a:t>
            </a:fld>
            <a:endParaRPr lang="en-US"/>
          </a:p>
        </p:txBody>
      </p:sp>
    </p:spTree>
    <p:extLst>
      <p:ext uri="{BB962C8B-B14F-4D97-AF65-F5344CB8AC3E}">
        <p14:creationId xmlns:p14="http://schemas.microsoft.com/office/powerpoint/2010/main" val="3858283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National PTA believes</a:t>
            </a:r>
            <a:r>
              <a:rPr lang="en-US" baseline="0" dirty="0" smtClean="0"/>
              <a:t> that “All children deserve opportunities to explore and be involved in the arts” and the PTA Reflections program provides just that! </a:t>
            </a:r>
          </a:p>
          <a:p>
            <a:endParaRPr lang="en-US" baseline="0" dirty="0" smtClean="0"/>
          </a:p>
          <a:p>
            <a:r>
              <a:rPr lang="en-US" baseline="0" dirty="0" smtClean="0"/>
              <a:t>All children include those with disability and special needs, </a:t>
            </a:r>
          </a:p>
          <a:p>
            <a:endParaRPr lang="en-US" baseline="0" dirty="0" smtClean="0"/>
          </a:p>
          <a:p>
            <a:r>
              <a:rPr lang="en-US" b="1" baseline="0" dirty="0" smtClean="0"/>
              <a:t>[END]</a:t>
            </a:r>
            <a:endParaRPr lang="en-US" b="1" dirty="0"/>
          </a:p>
        </p:txBody>
      </p:sp>
      <p:sp>
        <p:nvSpPr>
          <p:cNvPr id="4" name="Slide Number Placeholder 3"/>
          <p:cNvSpPr>
            <a:spLocks noGrp="1"/>
          </p:cNvSpPr>
          <p:nvPr>
            <p:ph type="sldNum" sz="quarter" idx="10"/>
          </p:nvPr>
        </p:nvSpPr>
        <p:spPr/>
        <p:txBody>
          <a:bodyPr/>
          <a:lstStyle/>
          <a:p>
            <a:fld id="{80559BD9-07EA-4D5D-B7C5-0CCD5976D5A7}" type="slidenum">
              <a:rPr lang="en-US" smtClean="0"/>
              <a:t>3</a:t>
            </a:fld>
            <a:endParaRPr lang="en-US"/>
          </a:p>
        </p:txBody>
      </p:sp>
    </p:spTree>
    <p:extLst>
      <p:ext uri="{BB962C8B-B14F-4D97-AF65-F5344CB8AC3E}">
        <p14:creationId xmlns:p14="http://schemas.microsoft.com/office/powerpoint/2010/main" val="1445112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b="1" dirty="0" smtClean="0"/>
              <a:t>[SAY]</a:t>
            </a:r>
          </a:p>
          <a:p>
            <a:pPr eaLnBrk="1" hangingPunct="1">
              <a:spcBef>
                <a:spcPct val="0"/>
              </a:spcBef>
            </a:pPr>
            <a:endParaRPr lang="en-GB" b="1" dirty="0" smtClean="0"/>
          </a:p>
          <a:p>
            <a:pPr eaLnBrk="1" hangingPunct="1">
              <a:spcBef>
                <a:spcPct val="0"/>
              </a:spcBef>
            </a:pPr>
            <a:r>
              <a:rPr lang="en-GB" b="1" dirty="0" smtClean="0"/>
              <a:t>We </a:t>
            </a:r>
            <a:r>
              <a:rPr lang="en-GB" b="1" baseline="0" dirty="0" smtClean="0"/>
              <a:t>know the value of participating in the arts. </a:t>
            </a:r>
          </a:p>
          <a:p>
            <a:pPr eaLnBrk="1" hangingPunct="1">
              <a:spcBef>
                <a:spcPct val="0"/>
              </a:spcBef>
            </a:pPr>
            <a:endParaRPr lang="en-GB" b="1" dirty="0" smtClean="0"/>
          </a:p>
          <a:p>
            <a:pPr eaLnBrk="1" hangingPunct="1">
              <a:spcBef>
                <a:spcPct val="0"/>
              </a:spcBef>
            </a:pPr>
            <a:r>
              <a:rPr lang="en-GB" b="1" dirty="0" smtClean="0"/>
              <a:t>Participation in the arts can level the playing field for underserved students. </a:t>
            </a:r>
            <a:r>
              <a:rPr lang="en-GB" dirty="0" smtClean="0"/>
              <a:t>Studies find that students from low socioeconomic backgrounds, English language learners, and students with special needs—often underserved in public schools—show the greatest relative improvement in academic achievement when participating in arts programs such as Reflections.</a:t>
            </a:r>
            <a:r>
              <a:rPr lang="en-US" dirty="0" smtClean="0"/>
              <a:t> </a:t>
            </a:r>
          </a:p>
          <a:p>
            <a:pPr eaLnBrk="1" hangingPunct="1">
              <a:spcBef>
                <a:spcPct val="0"/>
              </a:spcBef>
            </a:pPr>
            <a:endParaRPr lang="en-US" b="1" dirty="0" smtClean="0"/>
          </a:p>
          <a:p>
            <a:pPr eaLnBrk="1" hangingPunct="1">
              <a:spcBef>
                <a:spcPct val="0"/>
              </a:spcBef>
            </a:pPr>
            <a:r>
              <a:rPr lang="en-GB" b="1" dirty="0" smtClean="0"/>
              <a:t>Participation in the arts develops the whole child. </a:t>
            </a:r>
            <a:r>
              <a:rPr lang="en-GB" dirty="0" smtClean="0"/>
              <a:t>Through movement, social interactions, emotional expression and application of skill, arts education provides an academic advantage to students. The arts provide safe learning environments where students take risks, explore ideas, express their individuality and support their peers in a positive way. Studies also find that students are more engaged and teachers are more effective in arts-rich schools.</a:t>
            </a:r>
            <a:endParaRPr lang="en-US" dirty="0" smtClean="0"/>
          </a:p>
          <a:p>
            <a:pPr eaLnBrk="1" hangingPunct="1">
              <a:spcBef>
                <a:spcPct val="0"/>
              </a:spcBef>
            </a:pPr>
            <a:endParaRPr lang="en-GB" b="1" dirty="0" smtClean="0"/>
          </a:p>
          <a:p>
            <a:pPr eaLnBrk="1" hangingPunct="1">
              <a:spcBef>
                <a:spcPct val="0"/>
              </a:spcBef>
            </a:pPr>
            <a:r>
              <a:rPr lang="en-GB" b="1" dirty="0" smtClean="0"/>
              <a:t>Participation in the arts connects families and schools to one another and to their communities. </a:t>
            </a:r>
            <a:r>
              <a:rPr lang="en-GB" dirty="0" smtClean="0"/>
              <a:t>Research shows a significant relationship between arts education, family engagement and community participation. Students with involved parents are more likely to earn higher grades and test scores, pass their classes, attend school regularly, have better social skills, graduate and go on to postsecondary education.  Students who study the arts develop a sense of personal responsibility toward their communities and have the ability to positively affect the community social life through artwork. </a:t>
            </a:r>
            <a:endParaRPr lang="en-US" dirty="0" smtClean="0"/>
          </a:p>
          <a:p>
            <a:pPr eaLnBrk="1" hangingPunct="1">
              <a:spcBef>
                <a:spcPct val="0"/>
              </a:spcBef>
            </a:pPr>
            <a:r>
              <a:rPr lang="en-GB" dirty="0" smtClean="0"/>
              <a:t> I might be inclined to leave this sentence out, here. It’s said below, and these bullets are getting pretty long. What do you think?</a:t>
            </a:r>
            <a:endParaRPr lang="en-US" dirty="0" smtClean="0"/>
          </a:p>
          <a:p>
            <a:pPr eaLnBrk="1" hangingPunct="1">
              <a:spcBef>
                <a:spcPct val="0"/>
              </a:spcBef>
            </a:pPr>
            <a:endParaRPr lang="en-US" dirty="0" smtClean="0"/>
          </a:p>
          <a:p>
            <a:pPr eaLnBrk="1" hangingPunct="1">
              <a:spcBef>
                <a:spcPct val="0"/>
              </a:spcBef>
            </a:pPr>
            <a:r>
              <a:rPr lang="en-US" b="1" dirty="0" smtClean="0"/>
              <a:t>[END]</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MS PGothic" pitchFamily="34" charset="-128"/>
              </a:defRPr>
            </a:lvl1pPr>
            <a:lvl2pPr marL="749818" indent="-288391" eaLnBrk="0" hangingPunct="0">
              <a:defRPr>
                <a:solidFill>
                  <a:schemeClr val="tx1"/>
                </a:solidFill>
                <a:latin typeface="Calibri" pitchFamily="34" charset="0"/>
                <a:ea typeface="MS PGothic" pitchFamily="34" charset="-128"/>
              </a:defRPr>
            </a:lvl2pPr>
            <a:lvl3pPr marL="1153566" indent="-230713" eaLnBrk="0" hangingPunct="0">
              <a:defRPr>
                <a:solidFill>
                  <a:schemeClr val="tx1"/>
                </a:solidFill>
                <a:latin typeface="Calibri" pitchFamily="34" charset="0"/>
                <a:ea typeface="MS PGothic" pitchFamily="34" charset="-128"/>
              </a:defRPr>
            </a:lvl3pPr>
            <a:lvl4pPr marL="1614992" indent="-230713" eaLnBrk="0" hangingPunct="0">
              <a:defRPr>
                <a:solidFill>
                  <a:schemeClr val="tx1"/>
                </a:solidFill>
                <a:latin typeface="Calibri" pitchFamily="34" charset="0"/>
                <a:ea typeface="MS PGothic" pitchFamily="34" charset="-128"/>
              </a:defRPr>
            </a:lvl4pPr>
            <a:lvl5pPr marL="2076420" indent="-230713" eaLnBrk="0" hangingPunct="0">
              <a:defRPr>
                <a:solidFill>
                  <a:schemeClr val="tx1"/>
                </a:solidFill>
                <a:latin typeface="Calibri" pitchFamily="34" charset="0"/>
                <a:ea typeface="MS PGothic" pitchFamily="34" charset="-128"/>
              </a:defRPr>
            </a:lvl5pPr>
            <a:lvl6pPr marL="2537845" indent="-230713" defTabSz="461426" eaLnBrk="0" fontAlgn="base" hangingPunct="0">
              <a:spcBef>
                <a:spcPct val="0"/>
              </a:spcBef>
              <a:spcAft>
                <a:spcPct val="0"/>
              </a:spcAft>
              <a:defRPr>
                <a:solidFill>
                  <a:schemeClr val="tx1"/>
                </a:solidFill>
                <a:latin typeface="Calibri" pitchFamily="34" charset="0"/>
                <a:ea typeface="MS PGothic" pitchFamily="34" charset="-128"/>
              </a:defRPr>
            </a:lvl6pPr>
            <a:lvl7pPr marL="2999271" indent="-230713" defTabSz="461426" eaLnBrk="0" fontAlgn="base" hangingPunct="0">
              <a:spcBef>
                <a:spcPct val="0"/>
              </a:spcBef>
              <a:spcAft>
                <a:spcPct val="0"/>
              </a:spcAft>
              <a:defRPr>
                <a:solidFill>
                  <a:schemeClr val="tx1"/>
                </a:solidFill>
                <a:latin typeface="Calibri" pitchFamily="34" charset="0"/>
                <a:ea typeface="MS PGothic" pitchFamily="34" charset="-128"/>
              </a:defRPr>
            </a:lvl7pPr>
            <a:lvl8pPr marL="3460699" indent="-230713" defTabSz="461426" eaLnBrk="0" fontAlgn="base" hangingPunct="0">
              <a:spcBef>
                <a:spcPct val="0"/>
              </a:spcBef>
              <a:spcAft>
                <a:spcPct val="0"/>
              </a:spcAft>
              <a:defRPr>
                <a:solidFill>
                  <a:schemeClr val="tx1"/>
                </a:solidFill>
                <a:latin typeface="Calibri" pitchFamily="34" charset="0"/>
                <a:ea typeface="MS PGothic" pitchFamily="34" charset="-128"/>
              </a:defRPr>
            </a:lvl8pPr>
            <a:lvl9pPr marL="3922125" indent="-230713" defTabSz="461426"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567C8D9B-2156-4589-BB77-A2FC3AD43748}" type="slidenum">
              <a:rPr lang="en-US" smtClean="0"/>
              <a:pPr eaLnBrk="1" hangingPunct="1"/>
              <a:t>4</a:t>
            </a:fld>
            <a:endParaRPr lang="en-US" smtClean="0"/>
          </a:p>
        </p:txBody>
      </p:sp>
    </p:spTree>
    <p:extLst>
      <p:ext uri="{BB962C8B-B14F-4D97-AF65-F5344CB8AC3E}">
        <p14:creationId xmlns:p14="http://schemas.microsoft.com/office/powerpoint/2010/main" val="162252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p>
          <a:p>
            <a:endParaRPr lang="en-US" dirty="0" smtClean="0"/>
          </a:p>
          <a:p>
            <a:r>
              <a:rPr lang="en-US" dirty="0" smtClean="0"/>
              <a:t>Today</a:t>
            </a:r>
            <a:r>
              <a:rPr lang="en-US" baseline="0" dirty="0" smtClean="0"/>
              <a:t> you will learn about… </a:t>
            </a:r>
          </a:p>
          <a:p>
            <a:pPr marL="230726" indent="-230726">
              <a:buAutoNum type="arabicParenR"/>
            </a:pPr>
            <a:r>
              <a:rPr lang="en-US" baseline="0" dirty="0" smtClean="0"/>
              <a:t>The PTA Reflections program. </a:t>
            </a:r>
          </a:p>
          <a:p>
            <a:pPr marL="230726" indent="-230726">
              <a:buAutoNum type="arabicParenR"/>
            </a:pPr>
            <a:r>
              <a:rPr lang="en-US" baseline="0" dirty="0" smtClean="0"/>
              <a:t>How to plan your Reflections program. </a:t>
            </a:r>
          </a:p>
          <a:p>
            <a:pPr marL="230726" indent="-230726">
              <a:buAutoNum type="arabicParenR"/>
            </a:pPr>
            <a:r>
              <a:rPr lang="en-US" baseline="0" dirty="0" smtClean="0"/>
              <a:t>How to organize a Reflections Committee or team of volunteers. </a:t>
            </a:r>
          </a:p>
          <a:p>
            <a:pPr marL="230726" indent="-230726">
              <a:buAutoNum type="arabicParenR"/>
            </a:pPr>
            <a:r>
              <a:rPr lang="en-US" baseline="0" dirty="0" smtClean="0"/>
              <a:t>How to promote your program in your school or community.</a:t>
            </a:r>
          </a:p>
          <a:p>
            <a:pPr marL="230726" indent="-230726">
              <a:buAutoNum type="arabicParenR"/>
            </a:pPr>
            <a:r>
              <a:rPr lang="en-US" baseline="0" dirty="0" smtClean="0"/>
              <a:t>How to collect student artwork and judge student entries.</a:t>
            </a:r>
          </a:p>
          <a:p>
            <a:pPr marL="230726" indent="-230726">
              <a:buAutoNum type="arabicParenR"/>
            </a:pPr>
            <a:r>
              <a:rPr lang="en-US" baseline="0" dirty="0" smtClean="0"/>
              <a:t>Opportunities for students to receive State and National recognition.</a:t>
            </a:r>
          </a:p>
          <a:p>
            <a:pPr marL="230726" indent="-230726">
              <a:buAutoNum type="arabicParenR"/>
            </a:pPr>
            <a:r>
              <a:rPr lang="en-US" baseline="0" dirty="0" smtClean="0"/>
              <a:t>Celebrate and recognize participating students for their achievement in the arts. </a:t>
            </a:r>
          </a:p>
          <a:p>
            <a:pPr marL="230726" indent="-230726">
              <a:buAutoNum type="arabicParenR"/>
            </a:pPr>
            <a:r>
              <a:rPr lang="en-US" baseline="0" dirty="0" smtClean="0"/>
              <a:t>Wrapping up your program as it comes to a close.</a:t>
            </a:r>
          </a:p>
          <a:p>
            <a:endParaRPr lang="en-US" baseline="0" dirty="0" smtClean="0"/>
          </a:p>
          <a:p>
            <a:r>
              <a:rPr lang="en-US" b="1" baseline="0" dirty="0" smtClean="0"/>
              <a:t>[END]</a:t>
            </a:r>
          </a:p>
        </p:txBody>
      </p:sp>
      <p:sp>
        <p:nvSpPr>
          <p:cNvPr id="4" name="Slide Number Placeholder 3"/>
          <p:cNvSpPr>
            <a:spLocks noGrp="1"/>
          </p:cNvSpPr>
          <p:nvPr>
            <p:ph type="sldNum" sz="quarter" idx="10"/>
          </p:nvPr>
        </p:nvSpPr>
        <p:spPr/>
        <p:txBody>
          <a:bodyPr/>
          <a:lstStyle/>
          <a:p>
            <a:fld id="{80559BD9-07EA-4D5D-B7C5-0CCD5976D5A7}" type="slidenum">
              <a:rPr lang="en-US" smtClean="0"/>
              <a:t>5</a:t>
            </a:fld>
            <a:endParaRPr lang="en-US"/>
          </a:p>
        </p:txBody>
      </p:sp>
    </p:spTree>
    <p:extLst>
      <p:ext uri="{BB962C8B-B14F-4D97-AF65-F5344CB8AC3E}">
        <p14:creationId xmlns:p14="http://schemas.microsoft.com/office/powerpoint/2010/main" val="186681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4">
              <a:defRPr/>
            </a:pPr>
            <a:r>
              <a:rPr lang="en-US" b="1" dirty="0" smtClean="0"/>
              <a:t>[SAY]</a:t>
            </a:r>
            <a:r>
              <a:rPr lang="en-US" b="1" baseline="0" dirty="0" smtClean="0"/>
              <a:t> </a:t>
            </a:r>
          </a:p>
          <a:p>
            <a:endParaRPr lang="en-US" dirty="0" smtClean="0"/>
          </a:p>
          <a:p>
            <a:r>
              <a:rPr lang="en-US" dirty="0" smtClean="0"/>
              <a:t>Since 1969, the Reflections program has allowed millions of students to explore their artistic talents in an</a:t>
            </a:r>
            <a:r>
              <a:rPr lang="en-US" baseline="0" dirty="0" smtClean="0"/>
              <a:t> educational way. </a:t>
            </a:r>
          </a:p>
          <a:p>
            <a:pPr defTabSz="922904">
              <a:defRPr/>
            </a:pPr>
            <a:endParaRPr lang="en-US" baseline="0" dirty="0" smtClean="0"/>
          </a:p>
          <a:p>
            <a:pPr defTabSz="922904">
              <a:defRPr/>
            </a:pPr>
            <a:r>
              <a:rPr lang="en-US" baseline="0" dirty="0" smtClean="0"/>
              <a:t>PTA Reflections is not a replacement for existing arts education programs. Reflections is a program that can be added to existing arts programs in your school and community by providing new opportunities for recognizing student participation and achievement in the arts. </a:t>
            </a:r>
          </a:p>
          <a:p>
            <a:endParaRPr lang="en-US" baseline="0" dirty="0" smtClean="0"/>
          </a:p>
          <a:p>
            <a:r>
              <a:rPr lang="en-US" baseline="0" dirty="0" smtClean="0"/>
              <a:t>Reflections also may serve as an opportunity to connect with community arts organizations that can enhance student learning and bring families together.</a:t>
            </a:r>
          </a:p>
          <a:p>
            <a:endParaRPr lang="en-US" baseline="0" dirty="0" smtClean="0"/>
          </a:p>
          <a:p>
            <a:r>
              <a:rPr lang="en-US" baseline="0" dirty="0" smtClean="0"/>
              <a:t>Mary Lou Anderson, Founder of National PTA’s Reflections Program states: “The cultural arts are happiness. Happiness is drawing, dancing, finger painting. Happiness is modeling with clay, making music or a poem, performing a place.”</a:t>
            </a:r>
          </a:p>
          <a:p>
            <a:endParaRPr lang="en-US" dirty="0" smtClean="0"/>
          </a:p>
          <a:p>
            <a:r>
              <a:rPr lang="en-US" dirty="0" smtClean="0"/>
              <a:t>Think of the entire Reflections program in just 3 simple steps:</a:t>
            </a:r>
          </a:p>
          <a:p>
            <a:pPr marL="230726" indent="-230726">
              <a:buAutoNum type="arabicParenR"/>
            </a:pPr>
            <a:r>
              <a:rPr lang="en-US" baseline="0" dirty="0" smtClean="0"/>
              <a:t>Thousands of students from across the country and in American schools overseas will reflect on a common theme. </a:t>
            </a:r>
          </a:p>
          <a:p>
            <a:pPr marL="230726" indent="-230726">
              <a:buAutoNum type="arabicParenR"/>
            </a:pPr>
            <a:r>
              <a:rPr lang="en-US" baseline="0" dirty="0" smtClean="0"/>
              <a:t>These students will explore one or more arts disciplines including: Dance Choreography, Film Production, Literature, Music, Photography, and Visual Arts.</a:t>
            </a:r>
          </a:p>
          <a:p>
            <a:pPr marL="230726" indent="-230726">
              <a:buAutoNum type="arabicParenR"/>
            </a:pPr>
            <a:r>
              <a:rPr lang="en-US" baseline="0" dirty="0" smtClean="0"/>
              <a:t>All students are recognized for their participation and achievement in the arts.  </a:t>
            </a:r>
          </a:p>
          <a:p>
            <a:endParaRPr lang="en-US" baseline="0" dirty="0" smtClean="0"/>
          </a:p>
          <a:p>
            <a:r>
              <a:rPr lang="en-US" b="1" baseline="0" dirty="0" smtClean="0"/>
              <a:t>[END]</a:t>
            </a:r>
          </a:p>
        </p:txBody>
      </p:sp>
      <p:sp>
        <p:nvSpPr>
          <p:cNvPr id="4" name="Slide Number Placeholder 3"/>
          <p:cNvSpPr>
            <a:spLocks noGrp="1"/>
          </p:cNvSpPr>
          <p:nvPr>
            <p:ph type="sldNum" sz="quarter" idx="10"/>
          </p:nvPr>
        </p:nvSpPr>
        <p:spPr/>
        <p:txBody>
          <a:bodyPr/>
          <a:lstStyle/>
          <a:p>
            <a:fld id="{80559BD9-07EA-4D5D-B7C5-0CCD5976D5A7}" type="slidenum">
              <a:rPr lang="en-US" smtClean="0"/>
              <a:t>6</a:t>
            </a:fld>
            <a:endParaRPr lang="en-US"/>
          </a:p>
        </p:txBody>
      </p:sp>
    </p:spTree>
    <p:extLst>
      <p:ext uri="{BB962C8B-B14F-4D97-AF65-F5344CB8AC3E}">
        <p14:creationId xmlns:p14="http://schemas.microsoft.com/office/powerpoint/2010/main" val="504253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606"/>
              </a:spcBef>
              <a:spcAft>
                <a:spcPts val="1211"/>
              </a:spcAft>
              <a:buFontTx/>
              <a:buChar char="•"/>
            </a:pPr>
            <a:r>
              <a:rPr lang="en-US" smtClean="0"/>
              <a:t>Each fall, thousands of students submit concepts for a future Reflections theme to their state PTA.  </a:t>
            </a:r>
          </a:p>
          <a:p>
            <a:pPr>
              <a:spcBef>
                <a:spcPts val="606"/>
              </a:spcBef>
              <a:spcAft>
                <a:spcPts val="1211"/>
              </a:spcAft>
              <a:buFontTx/>
              <a:buChar char="•"/>
            </a:pPr>
            <a:r>
              <a:rPr lang="en-US" smtClean="0"/>
              <a:t>State PTAs will select five themes to submit to National PTA for consideration. </a:t>
            </a:r>
          </a:p>
          <a:p>
            <a:pPr>
              <a:spcBef>
                <a:spcPts val="606"/>
              </a:spcBef>
              <a:spcAft>
                <a:spcPts val="1211"/>
              </a:spcAft>
              <a:buFontTx/>
              <a:buChar char="•"/>
            </a:pPr>
            <a:r>
              <a:rPr lang="en-US" smtClean="0"/>
              <a:t>Student with the winning concept receives a cash prize and public recognition. </a:t>
            </a:r>
          </a:p>
          <a:p>
            <a:endParaRPr 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MS PGothic" pitchFamily="34" charset="-128"/>
              </a:defRPr>
            </a:lvl1pPr>
            <a:lvl2pPr marL="749818" indent="-288391" eaLnBrk="0" hangingPunct="0">
              <a:defRPr>
                <a:solidFill>
                  <a:schemeClr val="tx1"/>
                </a:solidFill>
                <a:latin typeface="Calibri" pitchFamily="34" charset="0"/>
                <a:ea typeface="MS PGothic" pitchFamily="34" charset="-128"/>
              </a:defRPr>
            </a:lvl2pPr>
            <a:lvl3pPr marL="1153566" indent="-230713" eaLnBrk="0" hangingPunct="0">
              <a:defRPr>
                <a:solidFill>
                  <a:schemeClr val="tx1"/>
                </a:solidFill>
                <a:latin typeface="Calibri" pitchFamily="34" charset="0"/>
                <a:ea typeface="MS PGothic" pitchFamily="34" charset="-128"/>
              </a:defRPr>
            </a:lvl3pPr>
            <a:lvl4pPr marL="1614992" indent="-230713" eaLnBrk="0" hangingPunct="0">
              <a:defRPr>
                <a:solidFill>
                  <a:schemeClr val="tx1"/>
                </a:solidFill>
                <a:latin typeface="Calibri" pitchFamily="34" charset="0"/>
                <a:ea typeface="MS PGothic" pitchFamily="34" charset="-128"/>
              </a:defRPr>
            </a:lvl4pPr>
            <a:lvl5pPr marL="2076420" indent="-230713" eaLnBrk="0" hangingPunct="0">
              <a:defRPr>
                <a:solidFill>
                  <a:schemeClr val="tx1"/>
                </a:solidFill>
                <a:latin typeface="Calibri" pitchFamily="34" charset="0"/>
                <a:ea typeface="MS PGothic" pitchFamily="34" charset="-128"/>
              </a:defRPr>
            </a:lvl5pPr>
            <a:lvl6pPr marL="2537845" indent="-230713" defTabSz="461426" eaLnBrk="0" fontAlgn="base" hangingPunct="0">
              <a:spcBef>
                <a:spcPct val="0"/>
              </a:spcBef>
              <a:spcAft>
                <a:spcPct val="0"/>
              </a:spcAft>
              <a:defRPr>
                <a:solidFill>
                  <a:schemeClr val="tx1"/>
                </a:solidFill>
                <a:latin typeface="Calibri" pitchFamily="34" charset="0"/>
                <a:ea typeface="MS PGothic" pitchFamily="34" charset="-128"/>
              </a:defRPr>
            </a:lvl6pPr>
            <a:lvl7pPr marL="2999271" indent="-230713" defTabSz="461426" eaLnBrk="0" fontAlgn="base" hangingPunct="0">
              <a:spcBef>
                <a:spcPct val="0"/>
              </a:spcBef>
              <a:spcAft>
                <a:spcPct val="0"/>
              </a:spcAft>
              <a:defRPr>
                <a:solidFill>
                  <a:schemeClr val="tx1"/>
                </a:solidFill>
                <a:latin typeface="Calibri" pitchFamily="34" charset="0"/>
                <a:ea typeface="MS PGothic" pitchFamily="34" charset="-128"/>
              </a:defRPr>
            </a:lvl7pPr>
            <a:lvl8pPr marL="3460699" indent="-230713" defTabSz="461426" eaLnBrk="0" fontAlgn="base" hangingPunct="0">
              <a:spcBef>
                <a:spcPct val="0"/>
              </a:spcBef>
              <a:spcAft>
                <a:spcPct val="0"/>
              </a:spcAft>
              <a:defRPr>
                <a:solidFill>
                  <a:schemeClr val="tx1"/>
                </a:solidFill>
                <a:latin typeface="Calibri" pitchFamily="34" charset="0"/>
                <a:ea typeface="MS PGothic" pitchFamily="34" charset="-128"/>
              </a:defRPr>
            </a:lvl8pPr>
            <a:lvl9pPr marL="3922125" indent="-230713" defTabSz="461426"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8F6F546F-5492-441C-B2F4-1824A1EA9749}" type="slidenum">
              <a:rPr lang="en-US" smtClean="0"/>
              <a:pPr eaLnBrk="1" hangingPunct="1"/>
              <a:t>8</a:t>
            </a:fld>
            <a:endParaRPr lang="en-US" smtClean="0"/>
          </a:p>
        </p:txBody>
      </p:sp>
    </p:spTree>
    <p:extLst>
      <p:ext uri="{BB962C8B-B14F-4D97-AF65-F5344CB8AC3E}">
        <p14:creationId xmlns:p14="http://schemas.microsoft.com/office/powerpoint/2010/main" val="2847696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22884" lvl="1" indent="-352665">
              <a:buFont typeface="Arial" pitchFamily="34" charset="0"/>
              <a:buChar char="•"/>
              <a:defRPr/>
            </a:pPr>
            <a:r>
              <a:rPr lang="en-US" sz="2200" dirty="0"/>
              <a:t>Three, $1000 Grants are annually awarded for Arts Education projects</a:t>
            </a:r>
          </a:p>
          <a:p>
            <a:pPr marL="822884" lvl="1" indent="-352665">
              <a:buFont typeface="Arial" pitchFamily="34" charset="0"/>
              <a:buChar char="•"/>
              <a:defRPr/>
            </a:pPr>
            <a:r>
              <a:rPr lang="en-US" sz="2200" dirty="0"/>
              <a:t>Schools with large at-risk student populations are encouraged to apply</a:t>
            </a:r>
          </a:p>
          <a:p>
            <a:pPr marL="822884" lvl="1" indent="-352665">
              <a:buFont typeface="Arial" pitchFamily="34" charset="0"/>
              <a:buChar char="•"/>
              <a:defRPr/>
            </a:pPr>
            <a:r>
              <a:rPr lang="en-US" sz="2200" dirty="0"/>
              <a:t>Application period is January 15 – March 15, annually</a:t>
            </a:r>
          </a:p>
          <a:p>
            <a:pPr marL="822884" lvl="1" indent="-352665">
              <a:buFont typeface="Arial" pitchFamily="34" charset="0"/>
              <a:buChar char="•"/>
              <a:defRPr/>
            </a:pPr>
            <a:r>
              <a:rPr lang="en-US" sz="2200" dirty="0"/>
              <a:t>Grantees are invited to share their inspiring stories on our website</a:t>
            </a:r>
          </a:p>
          <a:p>
            <a:endParaRPr lang="en-US" dirty="0" smtClean="0"/>
          </a:p>
          <a:p>
            <a:endParaRPr lang="en-US" dirty="0" smtClean="0"/>
          </a:p>
          <a:p>
            <a:pPr marL="822884" lvl="1" indent="-352665">
              <a:buFont typeface="Arial" pitchFamily="34" charset="0"/>
              <a:buChar char="•"/>
              <a:defRPr/>
            </a:pPr>
            <a:r>
              <a:rPr lang="en-US" sz="2000" dirty="0"/>
              <a:t>Each year, the Reflections Theme is chosen from a pool of thousands of Theme ideas</a:t>
            </a:r>
          </a:p>
          <a:p>
            <a:pPr marL="822884" lvl="1" indent="-352665">
              <a:buFont typeface="Arial" pitchFamily="34" charset="0"/>
              <a:buChar char="•"/>
              <a:defRPr/>
            </a:pPr>
            <a:r>
              <a:rPr lang="en-US" sz="2000" dirty="0"/>
              <a:t>One lucky student will earn $100 and have his or her idea announced at our Annual Convention</a:t>
            </a:r>
          </a:p>
          <a:p>
            <a:pPr marL="822884" lvl="1" indent="-352665">
              <a:buFont typeface="Arial" pitchFamily="34" charset="0"/>
              <a:buChar char="•"/>
              <a:defRPr/>
            </a:pPr>
            <a:r>
              <a:rPr lang="en-US" sz="2000" dirty="0"/>
              <a:t>To find the Theme Search application, please visit </a:t>
            </a:r>
            <a:r>
              <a:rPr lang="en-US" sz="2000" dirty="0">
                <a:hlinkClick r:id="rId3"/>
              </a:rPr>
              <a:t>www.pta.org/reflections</a:t>
            </a:r>
            <a:r>
              <a:rPr lang="en-US" sz="2000" dirty="0"/>
              <a:t> </a:t>
            </a:r>
          </a:p>
          <a:p>
            <a:endParaRPr lang="en-US" dirty="0"/>
          </a:p>
        </p:txBody>
      </p:sp>
      <p:sp>
        <p:nvSpPr>
          <p:cNvPr id="4" name="Slide Number Placeholder 3"/>
          <p:cNvSpPr>
            <a:spLocks noGrp="1"/>
          </p:cNvSpPr>
          <p:nvPr>
            <p:ph type="sldNum" sz="quarter" idx="10"/>
          </p:nvPr>
        </p:nvSpPr>
        <p:spPr/>
        <p:txBody>
          <a:bodyPr/>
          <a:lstStyle/>
          <a:p>
            <a:fld id="{80559BD9-07EA-4D5D-B7C5-0CCD5976D5A7}" type="slidenum">
              <a:rPr lang="en-US" smtClean="0"/>
              <a:t>10</a:t>
            </a:fld>
            <a:endParaRPr lang="en-US"/>
          </a:p>
        </p:txBody>
      </p:sp>
    </p:spTree>
    <p:extLst>
      <p:ext uri="{BB962C8B-B14F-4D97-AF65-F5344CB8AC3E}">
        <p14:creationId xmlns:p14="http://schemas.microsoft.com/office/powerpoint/2010/main" val="1912078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6"/>
              </a:spcAft>
              <a:defRPr/>
            </a:pPr>
            <a:endParaRPr lang="en-US" sz="800" b="1" dirty="0">
              <a:cs typeface="Arial" pitchFamily="34" charset="0"/>
            </a:endParaRPr>
          </a:p>
          <a:p>
            <a:pPr>
              <a:spcAft>
                <a:spcPts val="606"/>
              </a:spcAft>
              <a:defRPr/>
            </a:pPr>
            <a:r>
              <a:rPr lang="en-US" dirty="0"/>
              <a:t>Step 1: Orient yourself to the Reflections Program</a:t>
            </a:r>
          </a:p>
          <a:p>
            <a:pPr>
              <a:spcAft>
                <a:spcPts val="606"/>
              </a:spcAft>
              <a:defRPr/>
            </a:pPr>
            <a:r>
              <a:rPr lang="en-US" dirty="0"/>
              <a:t>Step 2: Organize your team</a:t>
            </a:r>
          </a:p>
          <a:p>
            <a:pPr>
              <a:spcAft>
                <a:spcPts val="606"/>
              </a:spcAft>
              <a:defRPr/>
            </a:pPr>
            <a:r>
              <a:rPr lang="en-US" dirty="0"/>
              <a:t>Step 3: Promote the Reflections Program</a:t>
            </a:r>
          </a:p>
          <a:p>
            <a:pPr>
              <a:spcAft>
                <a:spcPts val="606"/>
              </a:spcAft>
              <a:defRPr/>
            </a:pPr>
            <a:r>
              <a:rPr lang="en-US" dirty="0"/>
              <a:t>Step 4: Collect and organize artwork for judging</a:t>
            </a:r>
          </a:p>
          <a:p>
            <a:pPr>
              <a:spcAft>
                <a:spcPts val="606"/>
              </a:spcAft>
              <a:defRPr/>
            </a:pPr>
            <a:r>
              <a:rPr lang="en-US" dirty="0"/>
              <a:t>Step 5: Begin judging process</a:t>
            </a:r>
          </a:p>
          <a:p>
            <a:pPr>
              <a:spcAft>
                <a:spcPts val="606"/>
              </a:spcAft>
              <a:defRPr/>
            </a:pPr>
            <a:r>
              <a:rPr lang="en-US" dirty="0"/>
              <a:t>Step 6: Advance winning artwork</a:t>
            </a:r>
          </a:p>
          <a:p>
            <a:pPr>
              <a:spcAft>
                <a:spcPts val="606"/>
              </a:spcAft>
              <a:defRPr/>
            </a:pPr>
            <a:r>
              <a:rPr lang="en-US" dirty="0"/>
              <a:t>Step 7: Celebrate student participation and achievement</a:t>
            </a:r>
          </a:p>
          <a:p>
            <a:pPr>
              <a:spcAft>
                <a:spcPts val="606"/>
              </a:spcAft>
              <a:defRPr/>
            </a:pPr>
            <a:r>
              <a:rPr lang="en-US" dirty="0"/>
              <a:t>Step 8: Wrap up</a:t>
            </a:r>
          </a:p>
        </p:txBody>
      </p:sp>
      <p:sp>
        <p:nvSpPr>
          <p:cNvPr id="4" name="Slide Number Placeholder 3"/>
          <p:cNvSpPr>
            <a:spLocks noGrp="1"/>
          </p:cNvSpPr>
          <p:nvPr>
            <p:ph type="sldNum" sz="quarter" idx="10"/>
          </p:nvPr>
        </p:nvSpPr>
        <p:spPr/>
        <p:txBody>
          <a:bodyPr/>
          <a:lstStyle/>
          <a:p>
            <a:fld id="{80559BD9-07EA-4D5D-B7C5-0CCD5976D5A7}" type="slidenum">
              <a:rPr lang="en-US" smtClean="0"/>
              <a:t>12</a:t>
            </a:fld>
            <a:endParaRPr lang="en-US"/>
          </a:p>
        </p:txBody>
      </p:sp>
    </p:spTree>
    <p:extLst>
      <p:ext uri="{BB962C8B-B14F-4D97-AF65-F5344CB8AC3E}">
        <p14:creationId xmlns:p14="http://schemas.microsoft.com/office/powerpoint/2010/main" val="552648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7"/>
              </a:spcAft>
            </a:pPr>
            <a:r>
              <a:rPr lang="en-US" u="sng" dirty="0" smtClean="0"/>
              <a:t>Publicist-</a:t>
            </a:r>
            <a:r>
              <a:rPr lang="en-US" dirty="0" smtClean="0"/>
              <a:t> Works for teachers, student leaders, and community partners to promote Reflections. </a:t>
            </a:r>
          </a:p>
          <a:p>
            <a:pPr>
              <a:spcAft>
                <a:spcPts val="617"/>
              </a:spcAft>
            </a:pPr>
            <a:r>
              <a:rPr lang="en-US" u="sng" dirty="0" smtClean="0"/>
              <a:t>Computer Wiz- </a:t>
            </a:r>
            <a:r>
              <a:rPr lang="en-US" dirty="0" smtClean="0"/>
              <a:t>Keeps track of student participation information and completes tasks related to the online registration process. </a:t>
            </a:r>
          </a:p>
          <a:p>
            <a:pPr>
              <a:spcAft>
                <a:spcPts val="617"/>
              </a:spcAft>
            </a:pPr>
            <a:r>
              <a:rPr lang="en-US" u="sng" dirty="0" smtClean="0"/>
              <a:t>Judging Coordinator- </a:t>
            </a:r>
            <a:r>
              <a:rPr lang="en-US" dirty="0" smtClean="0"/>
              <a:t>Recruits judges, collects artwork, and hosts judging event. </a:t>
            </a:r>
          </a:p>
          <a:p>
            <a:pPr>
              <a:spcAft>
                <a:spcPts val="617"/>
              </a:spcAft>
            </a:pPr>
            <a:r>
              <a:rPr lang="en-US" u="sng" dirty="0" smtClean="0"/>
              <a:t>Awards Specialist </a:t>
            </a:r>
            <a:r>
              <a:rPr lang="en-US" dirty="0" smtClean="0"/>
              <a:t>– Coordinates with community/school leaders to present art exhibit/awards ceremony/etc. </a:t>
            </a:r>
          </a:p>
          <a:p>
            <a:endParaRPr lang="en-US" dirty="0"/>
          </a:p>
        </p:txBody>
      </p:sp>
      <p:sp>
        <p:nvSpPr>
          <p:cNvPr id="4" name="Slide Number Placeholder 3"/>
          <p:cNvSpPr>
            <a:spLocks noGrp="1"/>
          </p:cNvSpPr>
          <p:nvPr>
            <p:ph type="sldNum" sz="quarter" idx="10"/>
          </p:nvPr>
        </p:nvSpPr>
        <p:spPr/>
        <p:txBody>
          <a:bodyPr/>
          <a:lstStyle/>
          <a:p>
            <a:fld id="{80559BD9-07EA-4D5D-B7C5-0CCD5976D5A7}" type="slidenum">
              <a:rPr lang="en-US" smtClean="0"/>
              <a:t>15</a:t>
            </a:fld>
            <a:endParaRPr lang="en-US"/>
          </a:p>
        </p:txBody>
      </p:sp>
    </p:spTree>
    <p:extLst>
      <p:ext uri="{BB962C8B-B14F-4D97-AF65-F5344CB8AC3E}">
        <p14:creationId xmlns:p14="http://schemas.microsoft.com/office/powerpoint/2010/main" val="718855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TA Blank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90462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TA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4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Tree>
    <p:extLst>
      <p:ext uri="{BB962C8B-B14F-4D97-AF65-F5344CB8AC3E}">
        <p14:creationId xmlns:p14="http://schemas.microsoft.com/office/powerpoint/2010/main" val="291213685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18497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32709614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TA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408"/>
            <a:ext cx="8229600" cy="1143000"/>
          </a:xfrm>
          <a:prstGeom prst="rect">
            <a:avLst/>
          </a:prstGeom>
        </p:spPr>
        <p:txBody>
          <a:bodyPr/>
          <a:lstStyle>
            <a:lvl1pPr algn="l">
              <a:defRPr sz="3600" b="1"/>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457200" y="3549678"/>
            <a:ext cx="5424488" cy="1284358"/>
          </a:xfrm>
          <a:prstGeom prst="rect">
            <a:avLst/>
          </a:prstGeom>
        </p:spPr>
        <p:txBody>
          <a:bodyPr/>
          <a:lstStyle>
            <a:lvl1pPr marL="0" indent="0">
              <a:buNone/>
              <a:defRPr sz="2800"/>
            </a:lvl1pPr>
            <a:lvl2pPr>
              <a:defRPr sz="2800"/>
            </a:lvl2pPr>
            <a:lvl3pPr>
              <a:defRPr sz="2800"/>
            </a:lvl3pPr>
            <a:lvl4pPr>
              <a:defRPr sz="2800"/>
            </a:lvl4pPr>
            <a:lvl5pPr>
              <a:defRPr sz="2800"/>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07753475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PTA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b="1"/>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101957"/>
          </a:xfrm>
          <a:prstGeom prst="rect">
            <a:avLst/>
          </a:prstGeom>
        </p:spPr>
        <p:txBody>
          <a:bodyPr/>
          <a:lstStyle>
            <a:lvl1pPr marL="0" indent="0">
              <a:buNone/>
              <a:defRPr b="1"/>
            </a:lvl1pPr>
            <a:lvl2pPr marL="742950" indent="-285750">
              <a:buFont typeface="Arial" pitchFamily="34" charset="0"/>
              <a:buChar char="•"/>
              <a:defRPr/>
            </a:lvl2pPr>
            <a:lvl3pPr marL="1143000" indent="-228600">
              <a:buFont typeface="Calibri" pitchFamily="34" charset="0"/>
              <a:buChar char="̶"/>
              <a:defRPr/>
            </a:lvl3pPr>
            <a:lvl4pPr marL="1600200" indent="-228600">
              <a:buFont typeface="Courier New" pitchFamily="49" charset="0"/>
              <a:buChar char="o"/>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4276543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PTA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89414"/>
            <a:ext cx="7772400" cy="1362075"/>
          </a:xfrm>
          <a:prstGeom prst="rect">
            <a:avLst/>
          </a:prstGeo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889227"/>
            <a:ext cx="7772400" cy="1500187"/>
          </a:xfrm>
          <a:prstGeom prst="rect">
            <a:avLst/>
          </a:prstGeom>
        </p:spPr>
        <p:txBody>
          <a:bodyPr anchor="b"/>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19493435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PTA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b="1"/>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143054"/>
          </a:xfrm>
          <a:prstGeom prst="rect">
            <a:avLst/>
          </a:prstGeom>
        </p:spPr>
        <p:txBody>
          <a:bodyPr/>
          <a:lstStyle>
            <a:lvl1pPr>
              <a:defRPr sz="2800"/>
            </a:lvl1pPr>
            <a:lvl2pPr>
              <a:defRPr sz="2400"/>
            </a:lvl2pPr>
            <a:lvl3pPr>
              <a:defRPr sz="2000"/>
            </a:lvl3pPr>
            <a:lvl4pPr marL="1600200" indent="-228600">
              <a:buFont typeface="Courier New" pitchFamily="49" charset="0"/>
              <a:buChar char="o"/>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143055"/>
          </a:xfrm>
          <a:prstGeom prst="rect">
            <a:avLst/>
          </a:prstGeom>
        </p:spPr>
        <p:txBody>
          <a:bodyPr/>
          <a:lstStyle>
            <a:lvl1pPr>
              <a:defRPr sz="2800"/>
            </a:lvl1pPr>
            <a:lvl2pPr>
              <a:defRPr sz="2400"/>
            </a:lvl2pPr>
            <a:lvl3pPr>
              <a:defRPr sz="2000"/>
            </a:lvl3pPr>
            <a:lvl4pPr marL="1600200" indent="-228600">
              <a:buFont typeface="Courier New" pitchFamily="49" charset="0"/>
              <a:buChar char="o"/>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66408689"/>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TA 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b="1"/>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547831"/>
          </a:xfrm>
          <a:prstGeom prst="rect">
            <a:avLst/>
          </a:prstGeom>
        </p:spPr>
        <p:txBody>
          <a:bodyPr/>
          <a:lstStyle>
            <a:lvl1pPr>
              <a:defRPr sz="2800"/>
            </a:lvl1pPr>
            <a:lvl2pPr>
              <a:defRPr sz="2400"/>
            </a:lvl2pPr>
            <a:lvl3pPr>
              <a:defRPr sz="2000"/>
            </a:lvl3pPr>
            <a:lvl4pPr marL="1657350" indent="-285750">
              <a:buFont typeface="Courier New" pitchFamily="49" charset="0"/>
              <a:buChar char="o"/>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547831"/>
          </a:xfrm>
          <a:prstGeom prst="rect">
            <a:avLst/>
          </a:prstGeom>
        </p:spPr>
        <p:txBody>
          <a:bodyPr/>
          <a:lstStyle>
            <a:lvl1pPr>
              <a:defRPr sz="2800"/>
            </a:lvl1pPr>
            <a:lvl2pPr>
              <a:defRPr sz="2400"/>
            </a:lvl2pPr>
            <a:lvl3pPr>
              <a:defRPr sz="2000"/>
            </a:lvl3pPr>
            <a:lvl4pPr marL="1600200" indent="-228600">
              <a:buFont typeface="Courier New" pitchFamily="49" charset="0"/>
              <a:buChar char="o"/>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5344490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TA 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b="1"/>
            </a:lvl1pPr>
          </a:lstStyle>
          <a:p>
            <a:r>
              <a:rPr lang="en-US" smtClean="0"/>
              <a:t>Click to edit Master title style</a:t>
            </a:r>
            <a:endParaRPr lang="en-US" dirty="0"/>
          </a:p>
        </p:txBody>
      </p:sp>
    </p:spTree>
    <p:extLst>
      <p:ext uri="{BB962C8B-B14F-4D97-AF65-F5344CB8AC3E}">
        <p14:creationId xmlns:p14="http://schemas.microsoft.com/office/powerpoint/2010/main" val="119833463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TA Blank Blue">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638" y="-14288"/>
            <a:ext cx="9280526" cy="6988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760286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PTA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4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449657"/>
          </a:xfrm>
          <a:prstGeom prst="rect">
            <a:avLst/>
          </a:prstGeom>
        </p:spPr>
        <p:txBody>
          <a:bodyPr/>
          <a:lstStyle>
            <a:lvl1pPr>
              <a:defRPr sz="3200"/>
            </a:lvl1pPr>
            <a:lvl2pPr>
              <a:defRPr sz="2800"/>
            </a:lvl2pPr>
            <a:lvl3pPr>
              <a:defRPr sz="2400"/>
            </a:lvl3pPr>
            <a:lvl4pPr marL="1600200" indent="-228600">
              <a:buFont typeface="Courier New" pitchFamily="49" charset="0"/>
              <a:buChar char="o"/>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287606"/>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13027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57150" y="5762625"/>
            <a:ext cx="92805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8"/>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7426325" y="5948363"/>
            <a:ext cx="1255713"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7" r:id="rId8"/>
    <p:sldLayoutId id="2147483755" r:id="rId9"/>
    <p:sldLayoutId id="2147483756" r:id="rId10"/>
    <p:sldLayoutId id="2147483758" r:id="rId11"/>
    <p:sldLayoutId id="2147483759" r:id="rId12"/>
  </p:sldLayoutIdLst>
  <p:transition spd="med">
    <p:fade/>
  </p:transition>
  <p:timing>
    <p:tnLst>
      <p:par>
        <p:cTn id="1" dur="indefinite" restart="never" nodeType="tmRoot"/>
      </p:par>
    </p:tnLst>
  </p:timing>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hyperlink" Target="https://www3.gotomeeting.com/register/899255502" TargetMode="External"/><Relationship Id="rId3" Type="http://schemas.openxmlformats.org/officeDocument/2006/relationships/hyperlink" Target="https://www3.gotomeeting.com/register/494872822" TargetMode="External"/><Relationship Id="rId7" Type="http://schemas.openxmlformats.org/officeDocument/2006/relationships/hyperlink" Target="https://www3.gotomeeting.com/register/238460638" TargetMode="External"/><Relationship Id="rId2" Type="http://schemas.openxmlformats.org/officeDocument/2006/relationships/hyperlink" Target="https://www3.gotomeeting.com/register/140920390" TargetMode="External"/><Relationship Id="rId1" Type="http://schemas.openxmlformats.org/officeDocument/2006/relationships/slideLayout" Target="../slideLayouts/slideLayout1.xml"/><Relationship Id="rId6" Type="http://schemas.openxmlformats.org/officeDocument/2006/relationships/hyperlink" Target="https://www3.gotomeeting.com/register/924000326" TargetMode="External"/><Relationship Id="rId5" Type="http://schemas.openxmlformats.org/officeDocument/2006/relationships/hyperlink" Target="https://www3.gotomeeting.com/register/500005510" TargetMode="External"/><Relationship Id="rId4" Type="http://schemas.openxmlformats.org/officeDocument/2006/relationships/hyperlink" Target="https://www3.gotomeeting.com/register/832222294" TargetMode="External"/><Relationship Id="rId9" Type="http://schemas.openxmlformats.org/officeDocument/2006/relationships/hyperlink" Target="https://www3.gotomeeting.com/register/689518126"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mailto:office@scpta.org"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8.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2.jpe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4.jpe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ubtitle 1"/>
          <p:cNvSpPr txBox="1">
            <a:spLocks/>
          </p:cNvSpPr>
          <p:nvPr/>
        </p:nvSpPr>
        <p:spPr bwMode="auto">
          <a:xfrm>
            <a:off x="2397679" y="453217"/>
            <a:ext cx="6372834" cy="832643"/>
          </a:xfrm>
          <a:prstGeom prst="rect">
            <a:avLst/>
          </a:prstGeom>
          <a:noFill/>
          <a:ln>
            <a:noFill/>
          </a:ln>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spcBef>
                <a:spcPct val="20000"/>
              </a:spcBef>
              <a:buFont typeface="Arial" charset="0"/>
              <a:buNone/>
            </a:pPr>
            <a:r>
              <a:rPr lang="en-US" sz="4400" b="1" dirty="0" smtClean="0"/>
              <a:t>PTA Reflections® 101</a:t>
            </a:r>
            <a:endParaRPr lang="en-US" sz="4400" b="1"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8963" y="453217"/>
            <a:ext cx="2582472" cy="2294366"/>
          </a:xfrm>
          <a:prstGeom prst="rect">
            <a:avLst/>
          </a:prstGeom>
        </p:spPr>
      </p:pic>
      <p:sp>
        <p:nvSpPr>
          <p:cNvPr id="2" name="TextBox 1"/>
          <p:cNvSpPr txBox="1"/>
          <p:nvPr/>
        </p:nvSpPr>
        <p:spPr>
          <a:xfrm>
            <a:off x="3101435" y="1182828"/>
            <a:ext cx="5478121" cy="923330"/>
          </a:xfrm>
          <a:prstGeom prst="rect">
            <a:avLst/>
          </a:prstGeom>
          <a:noFill/>
        </p:spPr>
        <p:txBody>
          <a:bodyPr wrap="square" rtlCol="0">
            <a:spAutoFit/>
          </a:bodyPr>
          <a:lstStyle/>
          <a:p>
            <a:r>
              <a:rPr lang="en-US" b="1" dirty="0" smtClean="0"/>
              <a:t>Follow along in your Local Leader’s Guide </a:t>
            </a:r>
          </a:p>
          <a:p>
            <a:r>
              <a:rPr lang="en-US" b="1" dirty="0"/>
              <a:t>a</a:t>
            </a:r>
            <a:r>
              <a:rPr lang="en-US" b="1" dirty="0" smtClean="0"/>
              <a:t>vailable for download at </a:t>
            </a:r>
            <a:r>
              <a:rPr lang="en-US" b="1" dirty="0" smtClean="0">
                <a:solidFill>
                  <a:srgbClr val="FF0000"/>
                </a:solidFill>
              </a:rPr>
              <a:t>scpta.org</a:t>
            </a:r>
            <a:endParaRPr lang="en-US" b="1" dirty="0">
              <a:solidFill>
                <a:srgbClr val="FF0000"/>
              </a:solidFill>
            </a:endParaRPr>
          </a:p>
          <a:p>
            <a:endParaRPr lang="en-US" dirty="0"/>
          </a:p>
        </p:txBody>
      </p:sp>
      <p:sp>
        <p:nvSpPr>
          <p:cNvPr id="5" name="TextBox 4"/>
          <p:cNvSpPr txBox="1"/>
          <p:nvPr/>
        </p:nvSpPr>
        <p:spPr>
          <a:xfrm>
            <a:off x="3175359" y="3141201"/>
            <a:ext cx="3583032" cy="923330"/>
          </a:xfrm>
          <a:prstGeom prst="rect">
            <a:avLst/>
          </a:prstGeom>
          <a:noFill/>
        </p:spPr>
        <p:txBody>
          <a:bodyPr wrap="none" rtlCol="0">
            <a:spAutoFit/>
          </a:bodyPr>
          <a:lstStyle/>
          <a:p>
            <a:r>
              <a:rPr lang="en-US" b="1" dirty="0" smtClean="0"/>
              <a:t>Presented by </a:t>
            </a:r>
            <a:r>
              <a:rPr lang="en-US" dirty="0" smtClean="0">
                <a:solidFill>
                  <a:srgbClr val="FF0000"/>
                </a:solidFill>
              </a:rPr>
              <a:t>Carol Beard</a:t>
            </a:r>
          </a:p>
          <a:p>
            <a:r>
              <a:rPr lang="en-US" dirty="0" smtClean="0">
                <a:solidFill>
                  <a:srgbClr val="FF0000"/>
                </a:solidFill>
              </a:rPr>
              <a:t>South Carolina PTA Reflections Chair</a:t>
            </a:r>
          </a:p>
          <a:p>
            <a:r>
              <a:rPr lang="en-US" dirty="0" smtClean="0">
                <a:solidFill>
                  <a:srgbClr val="FF0000"/>
                </a:solidFill>
              </a:rPr>
              <a:t>Summer 2013</a:t>
            </a:r>
          </a:p>
        </p:txBody>
      </p:sp>
      <p:sp>
        <p:nvSpPr>
          <p:cNvPr id="8" name="Rectangle 7"/>
          <p:cNvSpPr/>
          <p:nvPr/>
        </p:nvSpPr>
        <p:spPr>
          <a:xfrm>
            <a:off x="594028" y="3141202"/>
            <a:ext cx="2552906" cy="225504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103" y="3780686"/>
            <a:ext cx="3028332" cy="1514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267932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7035"/>
          </a:xfrm>
        </p:spPr>
        <p:txBody>
          <a:bodyPr/>
          <a:lstStyle/>
          <a:p>
            <a:pPr algn="ctr"/>
            <a:r>
              <a:rPr lang="en-US" dirty="0" smtClean="0"/>
              <a:t>Additional Opportunities</a:t>
            </a:r>
            <a:endParaRPr lang="en-US" dirty="0"/>
          </a:p>
        </p:txBody>
      </p:sp>
      <p:sp>
        <p:nvSpPr>
          <p:cNvPr id="3" name="TextBox 2"/>
          <p:cNvSpPr txBox="1"/>
          <p:nvPr/>
        </p:nvSpPr>
        <p:spPr>
          <a:xfrm>
            <a:off x="328831" y="1259235"/>
            <a:ext cx="8385841" cy="1138773"/>
          </a:xfrm>
          <a:prstGeom prst="rect">
            <a:avLst/>
          </a:prstGeom>
          <a:noFill/>
        </p:spPr>
        <p:txBody>
          <a:bodyPr wrap="square" rtlCol="0">
            <a:spAutoFit/>
          </a:bodyPr>
          <a:lstStyle/>
          <a:p>
            <a:pPr>
              <a:spcAft>
                <a:spcPts val="600"/>
              </a:spcAft>
            </a:pPr>
            <a:r>
              <a:rPr lang="en-US" sz="2000" b="1" dirty="0" smtClean="0"/>
              <a:t>Mary Lou Anderson Reflections Arts Enhancement Grants</a:t>
            </a:r>
            <a:endParaRPr lang="en-US" sz="2000" b="1" dirty="0"/>
          </a:p>
          <a:p>
            <a:pPr marL="285750" indent="-285750">
              <a:spcAft>
                <a:spcPts val="600"/>
              </a:spcAft>
              <a:buFont typeface="Arial" pitchFamily="34" charset="0"/>
              <a:buChar char="•"/>
            </a:pPr>
            <a:r>
              <a:rPr lang="en-US" dirty="0" smtClean="0"/>
              <a:t>Applications Available </a:t>
            </a:r>
            <a:r>
              <a:rPr lang="en-US" dirty="0"/>
              <a:t>January 6, </a:t>
            </a:r>
            <a:r>
              <a:rPr lang="en-US" dirty="0" smtClean="0"/>
              <a:t>2014 at PTA.org/Reflections </a:t>
            </a:r>
          </a:p>
          <a:p>
            <a:pPr marL="285750" indent="-285750">
              <a:spcAft>
                <a:spcPts val="600"/>
              </a:spcAft>
              <a:buFont typeface="Arial" pitchFamily="34" charset="0"/>
              <a:buChar char="•"/>
            </a:pPr>
            <a:r>
              <a:rPr lang="en-US" dirty="0" smtClean="0"/>
              <a:t>Applications Due March </a:t>
            </a:r>
            <a:r>
              <a:rPr lang="en-US" dirty="0"/>
              <a:t>14, 2014 </a:t>
            </a:r>
            <a:r>
              <a:rPr lang="en-US" sz="2000" dirty="0"/>
              <a:t>	</a:t>
            </a:r>
            <a:r>
              <a:rPr lang="en-US" sz="2000" dirty="0" smtClean="0"/>
              <a:t>	</a:t>
            </a:r>
          </a:p>
        </p:txBody>
      </p:sp>
      <p:sp>
        <p:nvSpPr>
          <p:cNvPr id="4" name="TextBox 3"/>
          <p:cNvSpPr txBox="1"/>
          <p:nvPr/>
        </p:nvSpPr>
        <p:spPr>
          <a:xfrm>
            <a:off x="442628" y="6026728"/>
            <a:ext cx="2272863" cy="461665"/>
          </a:xfrm>
          <a:prstGeom prst="rect">
            <a:avLst/>
          </a:prstGeom>
          <a:noFill/>
        </p:spPr>
        <p:txBody>
          <a:bodyPr wrap="square" rtlCol="0">
            <a:spAutoFit/>
          </a:bodyPr>
          <a:lstStyle/>
          <a:p>
            <a:r>
              <a:rPr lang="en-US" sz="2400" b="1" dirty="0" smtClean="0">
                <a:solidFill>
                  <a:schemeClr val="bg1"/>
                </a:solidFill>
              </a:rPr>
              <a:t>2.3 Appendix B</a:t>
            </a:r>
            <a:endParaRPr lang="en-US" sz="2400" b="1" dirty="0">
              <a:solidFill>
                <a:schemeClr val="bg1"/>
              </a:solidFill>
            </a:endParaRPr>
          </a:p>
        </p:txBody>
      </p:sp>
      <p:pic>
        <p:nvPicPr>
          <p:cNvPr id="5" name="Picture 2" descr="C:\Users\eclark\AppData\Local\Microsoft\Windows\Temporary Internet Files\Content.IE5\FY5D27WD\shutterstock_105545777.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074276" y="2565434"/>
            <a:ext cx="3773509" cy="280467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0959" y="2585684"/>
            <a:ext cx="4773317" cy="2092881"/>
          </a:xfrm>
          <a:prstGeom prst="rect">
            <a:avLst/>
          </a:prstGeom>
          <a:noFill/>
        </p:spPr>
        <p:txBody>
          <a:bodyPr wrap="square" rtlCol="0">
            <a:spAutoFit/>
          </a:bodyPr>
          <a:lstStyle/>
          <a:p>
            <a:pPr>
              <a:spcAft>
                <a:spcPts val="600"/>
              </a:spcAft>
            </a:pPr>
            <a:r>
              <a:rPr lang="en-US" sz="2000" b="1" dirty="0" smtClean="0"/>
              <a:t>Reflections </a:t>
            </a:r>
            <a:r>
              <a:rPr lang="en-US" sz="2000" b="1" dirty="0"/>
              <a:t>Theme Search Contest</a:t>
            </a:r>
          </a:p>
          <a:p>
            <a:pPr marL="285750" indent="-285750">
              <a:spcAft>
                <a:spcPts val="600"/>
              </a:spcAft>
              <a:buFont typeface="Arial" pitchFamily="34" charset="0"/>
              <a:buChar char="•"/>
            </a:pPr>
            <a:r>
              <a:rPr lang="en-US" dirty="0"/>
              <a:t>The next theme could come from your PTA! </a:t>
            </a:r>
          </a:p>
          <a:p>
            <a:pPr marL="285750" indent="-285750">
              <a:spcAft>
                <a:spcPts val="600"/>
              </a:spcAft>
              <a:buFont typeface="Arial" pitchFamily="34" charset="0"/>
              <a:buChar char="•"/>
            </a:pPr>
            <a:r>
              <a:rPr lang="en-US" dirty="0"/>
              <a:t>See </a:t>
            </a:r>
            <a:r>
              <a:rPr lang="en-US" b="1" dirty="0"/>
              <a:t>Appendix </a:t>
            </a:r>
            <a:r>
              <a:rPr lang="en-US" b="1" dirty="0" smtClean="0"/>
              <a:t>B</a:t>
            </a:r>
            <a:r>
              <a:rPr lang="en-US" dirty="0" smtClean="0"/>
              <a:t> </a:t>
            </a:r>
            <a:r>
              <a:rPr lang="en-US" dirty="0"/>
              <a:t>for a student entry form and list of past themes. </a:t>
            </a:r>
          </a:p>
          <a:p>
            <a:pPr marL="285750" indent="-285750">
              <a:spcAft>
                <a:spcPts val="600"/>
              </a:spcAft>
              <a:buFont typeface="Arial" pitchFamily="34" charset="0"/>
              <a:buChar char="•"/>
            </a:pPr>
            <a:r>
              <a:rPr lang="en-US" dirty="0" smtClean="0"/>
              <a:t>Due date December 2, 2014</a:t>
            </a:r>
            <a:endParaRPr lang="en-US" dirty="0"/>
          </a:p>
          <a:p>
            <a:endParaRPr lang="en-US" dirty="0"/>
          </a:p>
        </p:txBody>
      </p:sp>
    </p:spTree>
    <p:extLst>
      <p:ext uri="{BB962C8B-B14F-4D97-AF65-F5344CB8AC3E}">
        <p14:creationId xmlns:p14="http://schemas.microsoft.com/office/powerpoint/2010/main" val="3372833598"/>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199" y="2599836"/>
            <a:ext cx="8326583" cy="1754326"/>
          </a:xfrm>
          <a:prstGeom prst="rect">
            <a:avLst/>
          </a:prstGeom>
          <a:noFill/>
        </p:spPr>
        <p:txBody>
          <a:bodyPr wrap="square" rtlCol="0">
            <a:spAutoFit/>
          </a:bodyPr>
          <a:lstStyle/>
          <a:p>
            <a:pPr algn="ctr"/>
            <a:r>
              <a:rPr lang="en-US" sz="4400" b="1" dirty="0" smtClean="0">
                <a:solidFill>
                  <a:schemeClr val="bg1"/>
                </a:solidFill>
              </a:rPr>
              <a:t>Chapter 3 </a:t>
            </a:r>
          </a:p>
          <a:p>
            <a:pPr algn="ctr"/>
            <a:r>
              <a:rPr lang="en-US" sz="4400" b="1" dirty="0" smtClean="0">
                <a:solidFill>
                  <a:schemeClr val="bg1"/>
                </a:solidFill>
              </a:rPr>
              <a:t>Program Planning</a:t>
            </a:r>
          </a:p>
          <a:p>
            <a:endParaRPr lang="en-US" sz="2000" dirty="0">
              <a:solidFill>
                <a:schemeClr val="bg1"/>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34774" y="5403910"/>
            <a:ext cx="1249321" cy="1034161"/>
          </a:xfrm>
          <a:prstGeom prst="rect">
            <a:avLst/>
          </a:prstGeom>
        </p:spPr>
      </p:pic>
    </p:spTree>
    <p:extLst>
      <p:ext uri="{BB962C8B-B14F-4D97-AF65-F5344CB8AC3E}">
        <p14:creationId xmlns:p14="http://schemas.microsoft.com/office/powerpoint/2010/main" val="4184892960"/>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2628" y="6026728"/>
            <a:ext cx="3298099" cy="461665"/>
          </a:xfrm>
          <a:prstGeom prst="rect">
            <a:avLst/>
          </a:prstGeom>
          <a:noFill/>
        </p:spPr>
        <p:txBody>
          <a:bodyPr wrap="square" rtlCol="0">
            <a:spAutoFit/>
          </a:bodyPr>
          <a:lstStyle/>
          <a:p>
            <a:r>
              <a:rPr lang="en-US" sz="2400" b="1" dirty="0">
                <a:solidFill>
                  <a:schemeClr val="bg1"/>
                </a:solidFill>
              </a:rPr>
              <a:t>3</a:t>
            </a:r>
            <a:r>
              <a:rPr lang="en-US" sz="2400" b="1" dirty="0" smtClean="0">
                <a:solidFill>
                  <a:schemeClr val="bg1"/>
                </a:solidFill>
              </a:rPr>
              <a:t>.0 Appendix C</a:t>
            </a:r>
            <a:endParaRPr lang="en-US" sz="2400" b="1" dirty="0">
              <a:solidFill>
                <a:schemeClr val="bg1"/>
              </a:solidFill>
            </a:endParaRPr>
          </a:p>
        </p:txBody>
      </p:sp>
      <p:sp>
        <p:nvSpPr>
          <p:cNvPr id="4" name="Title 1"/>
          <p:cNvSpPr txBox="1">
            <a:spLocks/>
          </p:cNvSpPr>
          <p:nvPr/>
        </p:nvSpPr>
        <p:spPr>
          <a:xfrm>
            <a:off x="457200" y="274638"/>
            <a:ext cx="8229600" cy="1143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b="1" dirty="0" smtClean="0"/>
              <a:t>Customize Your Action Plan</a:t>
            </a:r>
            <a:endParaRPr lang="en-US" b="1" dirty="0"/>
          </a:p>
        </p:txBody>
      </p:sp>
      <p:pic>
        <p:nvPicPr>
          <p:cNvPr id="1027"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683255" y="1417638"/>
            <a:ext cx="2574479" cy="378651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Left Arrow Callout 6"/>
          <p:cNvSpPr/>
          <p:nvPr/>
        </p:nvSpPr>
        <p:spPr>
          <a:xfrm flipH="1">
            <a:off x="955342" y="1809643"/>
            <a:ext cx="4591547" cy="2653176"/>
          </a:xfrm>
          <a:prstGeom prst="leftArrowCallout">
            <a:avLst>
              <a:gd name="adj1" fmla="val 22853"/>
              <a:gd name="adj2" fmla="val 25457"/>
              <a:gd name="adj3" fmla="val 25000"/>
              <a:gd name="adj4" fmla="val 70397"/>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spcBef>
                <a:spcPts val="600"/>
              </a:spcBef>
              <a:spcAft>
                <a:spcPts val="600"/>
              </a:spcAft>
              <a:defRPr/>
            </a:pPr>
            <a:r>
              <a:rPr lang="en-US" sz="2400" b="1" dirty="0" smtClean="0">
                <a:solidFill>
                  <a:schemeClr val="bg1"/>
                </a:solidFill>
              </a:rPr>
              <a:t>Use this tool to:</a:t>
            </a:r>
          </a:p>
          <a:p>
            <a:pPr marL="342900" indent="-342900">
              <a:spcBef>
                <a:spcPts val="600"/>
              </a:spcBef>
              <a:spcAft>
                <a:spcPts val="600"/>
              </a:spcAft>
              <a:buFont typeface="Arial" pitchFamily="34" charset="0"/>
              <a:buChar char="•"/>
              <a:defRPr/>
            </a:pPr>
            <a:r>
              <a:rPr lang="en-US" sz="2400" b="1" dirty="0" smtClean="0">
                <a:solidFill>
                  <a:schemeClr val="bg1"/>
                </a:solidFill>
              </a:rPr>
              <a:t>Brainstorm tasks </a:t>
            </a:r>
          </a:p>
          <a:p>
            <a:pPr marL="342900" indent="-342900">
              <a:spcBef>
                <a:spcPts val="600"/>
              </a:spcBef>
              <a:spcAft>
                <a:spcPts val="600"/>
              </a:spcAft>
              <a:buFont typeface="Arial" pitchFamily="34" charset="0"/>
              <a:buChar char="•"/>
              <a:defRPr/>
            </a:pPr>
            <a:r>
              <a:rPr lang="en-US" sz="2400" b="1" dirty="0" smtClean="0">
                <a:solidFill>
                  <a:schemeClr val="bg1"/>
                </a:solidFill>
              </a:rPr>
              <a:t>Assign roles and responsibilities</a:t>
            </a:r>
          </a:p>
          <a:p>
            <a:pPr marL="342900" indent="-342900">
              <a:spcBef>
                <a:spcPts val="600"/>
              </a:spcBef>
              <a:spcAft>
                <a:spcPts val="600"/>
              </a:spcAft>
              <a:buFont typeface="Arial" pitchFamily="34" charset="0"/>
              <a:buChar char="•"/>
              <a:defRPr/>
            </a:pPr>
            <a:r>
              <a:rPr lang="en-US" sz="2400" b="1" dirty="0" smtClean="0">
                <a:solidFill>
                  <a:schemeClr val="bg1"/>
                </a:solidFill>
              </a:rPr>
              <a:t>Track due dates</a:t>
            </a:r>
            <a:endParaRPr lang="en-US" sz="2400" b="1" dirty="0"/>
          </a:p>
        </p:txBody>
      </p:sp>
    </p:spTree>
    <p:extLst>
      <p:ext uri="{BB962C8B-B14F-4D97-AF65-F5344CB8AC3E}">
        <p14:creationId xmlns:p14="http://schemas.microsoft.com/office/powerpoint/2010/main" val="4262648040"/>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2628" y="6026728"/>
            <a:ext cx="3311954" cy="461665"/>
          </a:xfrm>
          <a:prstGeom prst="rect">
            <a:avLst/>
          </a:prstGeom>
          <a:noFill/>
        </p:spPr>
        <p:txBody>
          <a:bodyPr wrap="square" rtlCol="0">
            <a:spAutoFit/>
          </a:bodyPr>
          <a:lstStyle/>
          <a:p>
            <a:r>
              <a:rPr lang="en-US" sz="2400" b="1" dirty="0">
                <a:solidFill>
                  <a:schemeClr val="bg1"/>
                </a:solidFill>
              </a:rPr>
              <a:t>3</a:t>
            </a:r>
            <a:r>
              <a:rPr lang="en-US" sz="2400" b="1" dirty="0" smtClean="0">
                <a:solidFill>
                  <a:schemeClr val="bg1"/>
                </a:solidFill>
              </a:rPr>
              <a:t>.0 Appendix </a:t>
            </a:r>
            <a:r>
              <a:rPr lang="en-US" sz="2400" b="1" dirty="0">
                <a:solidFill>
                  <a:schemeClr val="bg1"/>
                </a:solidFill>
              </a:rPr>
              <a:t>D</a:t>
            </a:r>
          </a:p>
        </p:txBody>
      </p:sp>
      <p:sp>
        <p:nvSpPr>
          <p:cNvPr id="4" name="Title 1"/>
          <p:cNvSpPr txBox="1">
            <a:spLocks/>
          </p:cNvSpPr>
          <p:nvPr/>
        </p:nvSpPr>
        <p:spPr>
          <a:xfrm>
            <a:off x="457200" y="155885"/>
            <a:ext cx="8229600" cy="92477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b="1" dirty="0" smtClean="0"/>
              <a:t>We’re Here to Help You!</a:t>
            </a:r>
            <a:endParaRPr lang="en-US" b="1" dirty="0"/>
          </a:p>
        </p:txBody>
      </p:sp>
      <p:sp>
        <p:nvSpPr>
          <p:cNvPr id="5" name="Rectangle 6"/>
          <p:cNvSpPr>
            <a:spLocks noChangeArrowheads="1"/>
          </p:cNvSpPr>
          <p:nvPr/>
        </p:nvSpPr>
        <p:spPr bwMode="auto">
          <a:xfrm>
            <a:off x="442628" y="1199408"/>
            <a:ext cx="8356988"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b="1" dirty="0" smtClean="0"/>
              <a:t>Webinar</a:t>
            </a:r>
            <a:r>
              <a:rPr lang="en-US" b="1" dirty="0"/>
              <a:t>: Reflections </a:t>
            </a:r>
            <a:r>
              <a:rPr lang="en-US" b="1" dirty="0" smtClean="0"/>
              <a:t>101</a:t>
            </a:r>
          </a:p>
          <a:p>
            <a:r>
              <a:rPr lang="en-US" b="1" dirty="0"/>
              <a:t>Dates: Join us live on the second Tuesday of the month from 8:30 P.M. to 9:30 P.M. ET</a:t>
            </a:r>
            <a:endParaRPr lang="en-US" dirty="0"/>
          </a:p>
          <a:p>
            <a:pPr lvl="0"/>
            <a:r>
              <a:rPr lang="en-US" dirty="0"/>
              <a:t>August 13, 2013 	</a:t>
            </a:r>
            <a:r>
              <a:rPr lang="en-US" u="sng" dirty="0">
                <a:hlinkClick r:id="rId2"/>
              </a:rPr>
              <a:t>https://www3.gotomeeting.com/register/140920390</a:t>
            </a:r>
            <a:endParaRPr lang="en-US" dirty="0"/>
          </a:p>
          <a:p>
            <a:pPr lvl="0"/>
            <a:r>
              <a:rPr lang="en-US" dirty="0"/>
              <a:t>September 10, 2013 	</a:t>
            </a:r>
            <a:r>
              <a:rPr lang="en-US" u="sng" dirty="0">
                <a:hlinkClick r:id="rId3"/>
              </a:rPr>
              <a:t>https://www3.gotomeeting.com/register/494872822</a:t>
            </a:r>
            <a:endParaRPr lang="en-US" dirty="0"/>
          </a:p>
          <a:p>
            <a:pPr lvl="0"/>
            <a:r>
              <a:rPr lang="en-US" dirty="0"/>
              <a:t>October 8, 2013	</a:t>
            </a:r>
            <a:r>
              <a:rPr lang="en-US" u="sng" dirty="0">
                <a:hlinkClick r:id="rId4"/>
              </a:rPr>
              <a:t>https://www3.gotomeeting.com/register/832222294</a:t>
            </a:r>
            <a:endParaRPr lang="en-US" dirty="0"/>
          </a:p>
          <a:p>
            <a:r>
              <a:rPr lang="en-US" b="1" dirty="0"/>
              <a:t> </a:t>
            </a:r>
            <a:endParaRPr lang="en-US" dirty="0"/>
          </a:p>
          <a:p>
            <a:r>
              <a:rPr lang="en-US" b="1" dirty="0"/>
              <a:t>Webinar:  National PTA Reflections Online Registration System</a:t>
            </a:r>
            <a:endParaRPr lang="en-US" dirty="0"/>
          </a:p>
          <a:p>
            <a:r>
              <a:rPr lang="en-US" b="1" dirty="0"/>
              <a:t>Dates: Join us live on the third Tuesday of the month from 8:30 P.M. to 9:30 P.M. ET</a:t>
            </a:r>
            <a:endParaRPr lang="en-US" dirty="0"/>
          </a:p>
          <a:p>
            <a:r>
              <a:rPr lang="en-US" dirty="0"/>
              <a:t>August 20, 2013	</a:t>
            </a:r>
            <a:r>
              <a:rPr lang="en-US" u="sng" dirty="0">
                <a:hlinkClick r:id="rId5"/>
              </a:rPr>
              <a:t>https://www3.gotomeeting.com/register/500005510</a:t>
            </a:r>
            <a:endParaRPr lang="en-US" dirty="0"/>
          </a:p>
          <a:p>
            <a:r>
              <a:rPr lang="en-US" dirty="0"/>
              <a:t>September 17, 2013	</a:t>
            </a:r>
            <a:r>
              <a:rPr lang="en-US" u="sng" dirty="0">
                <a:hlinkClick r:id="rId6"/>
              </a:rPr>
              <a:t>https://www3.gotomeeting.com/register/924000326</a:t>
            </a:r>
            <a:endParaRPr lang="en-US" dirty="0"/>
          </a:p>
          <a:p>
            <a:r>
              <a:rPr lang="en-US" dirty="0"/>
              <a:t>October 15, 2013	</a:t>
            </a:r>
            <a:r>
              <a:rPr lang="en-US" u="sng" dirty="0">
                <a:hlinkClick r:id="rId7"/>
              </a:rPr>
              <a:t>https://www3.gotomeeting.com/register/238460638</a:t>
            </a:r>
            <a:endParaRPr lang="en-US" dirty="0"/>
          </a:p>
          <a:p>
            <a:r>
              <a:rPr lang="en-US" dirty="0"/>
              <a:t>November 19, 2013	</a:t>
            </a:r>
            <a:r>
              <a:rPr lang="en-US" u="sng" dirty="0">
                <a:hlinkClick r:id="rId8"/>
              </a:rPr>
              <a:t>https://www3.gotomeeting.com/register/899255502</a:t>
            </a:r>
            <a:endParaRPr lang="en-US" dirty="0"/>
          </a:p>
          <a:p>
            <a:r>
              <a:rPr lang="en-US" dirty="0"/>
              <a:t>December 17, 2013	</a:t>
            </a:r>
            <a:r>
              <a:rPr lang="en-US" u="sng" dirty="0">
                <a:hlinkClick r:id="rId9"/>
              </a:rPr>
              <a:t>https://www3.gotomeeting.com/register/689518126</a:t>
            </a:r>
            <a:endParaRPr lang="en-US" dirty="0"/>
          </a:p>
        </p:txBody>
      </p:sp>
      <p:sp>
        <p:nvSpPr>
          <p:cNvPr id="3" name="TextBox 2"/>
          <p:cNvSpPr txBox="1"/>
          <p:nvPr/>
        </p:nvSpPr>
        <p:spPr>
          <a:xfrm>
            <a:off x="1575279" y="4929882"/>
            <a:ext cx="6090065" cy="646331"/>
          </a:xfrm>
          <a:prstGeom prst="rect">
            <a:avLst/>
          </a:prstGeom>
          <a:noFill/>
        </p:spPr>
        <p:txBody>
          <a:bodyPr wrap="none" rtlCol="0">
            <a:spAutoFit/>
          </a:bodyPr>
          <a:lstStyle/>
          <a:p>
            <a:pPr algn="ctr"/>
            <a:r>
              <a:rPr lang="en-US" b="1" dirty="0" smtClean="0"/>
              <a:t>See Appendix D for </a:t>
            </a:r>
            <a:r>
              <a:rPr lang="en-US" b="1" dirty="0"/>
              <a:t>a complete schedule of state and national </a:t>
            </a:r>
            <a:endParaRPr lang="en-US" b="1" dirty="0" smtClean="0"/>
          </a:p>
          <a:p>
            <a:pPr algn="ctr"/>
            <a:r>
              <a:rPr lang="en-US" b="1" dirty="0" smtClean="0"/>
              <a:t>networking </a:t>
            </a:r>
            <a:r>
              <a:rPr lang="en-US" b="1" dirty="0"/>
              <a:t>and training </a:t>
            </a:r>
            <a:r>
              <a:rPr lang="en-US" b="1" dirty="0" smtClean="0"/>
              <a:t>opportunities</a:t>
            </a:r>
            <a:endParaRPr lang="en-US" dirty="0"/>
          </a:p>
        </p:txBody>
      </p:sp>
    </p:spTree>
    <p:extLst>
      <p:ext uri="{BB962C8B-B14F-4D97-AF65-F5344CB8AC3E}">
        <p14:creationId xmlns:p14="http://schemas.microsoft.com/office/powerpoint/2010/main" val="2938524063"/>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199" y="2599836"/>
            <a:ext cx="8326583" cy="1754326"/>
          </a:xfrm>
          <a:prstGeom prst="rect">
            <a:avLst/>
          </a:prstGeom>
          <a:noFill/>
        </p:spPr>
        <p:txBody>
          <a:bodyPr wrap="square" rtlCol="0">
            <a:spAutoFit/>
          </a:bodyPr>
          <a:lstStyle/>
          <a:p>
            <a:pPr algn="ctr"/>
            <a:r>
              <a:rPr lang="en-US" sz="4400" b="1" dirty="0" smtClean="0">
                <a:solidFill>
                  <a:schemeClr val="bg1"/>
                </a:solidFill>
              </a:rPr>
              <a:t>Chapter 4 </a:t>
            </a:r>
          </a:p>
          <a:p>
            <a:pPr algn="ctr"/>
            <a:r>
              <a:rPr lang="en-US" sz="4400" b="1" dirty="0" smtClean="0">
                <a:solidFill>
                  <a:schemeClr val="bg1"/>
                </a:solidFill>
              </a:rPr>
              <a:t>Organizing Your Team</a:t>
            </a:r>
          </a:p>
          <a:p>
            <a:endParaRPr lang="en-US" sz="2000" dirty="0">
              <a:solidFill>
                <a:schemeClr val="bg1"/>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34774" y="5403910"/>
            <a:ext cx="1249321" cy="1034161"/>
          </a:xfrm>
          <a:prstGeom prst="rect">
            <a:avLst/>
          </a:prstGeom>
        </p:spPr>
      </p:pic>
    </p:spTree>
    <p:extLst>
      <p:ext uri="{BB962C8B-B14F-4D97-AF65-F5344CB8AC3E}">
        <p14:creationId xmlns:p14="http://schemas.microsoft.com/office/powerpoint/2010/main" val="3638816515"/>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Roles and Responsibilities</a:t>
            </a:r>
            <a:endParaRPr lang="en-US" dirty="0"/>
          </a:p>
        </p:txBody>
      </p:sp>
      <p:sp>
        <p:nvSpPr>
          <p:cNvPr id="3" name="TextBox 2"/>
          <p:cNvSpPr txBox="1"/>
          <p:nvPr/>
        </p:nvSpPr>
        <p:spPr>
          <a:xfrm>
            <a:off x="442628" y="6026728"/>
            <a:ext cx="3173408" cy="461665"/>
          </a:xfrm>
          <a:prstGeom prst="rect">
            <a:avLst/>
          </a:prstGeom>
          <a:noFill/>
        </p:spPr>
        <p:txBody>
          <a:bodyPr wrap="square" rtlCol="0">
            <a:spAutoFit/>
          </a:bodyPr>
          <a:lstStyle/>
          <a:p>
            <a:r>
              <a:rPr lang="en-US" sz="2400" b="1" dirty="0">
                <a:solidFill>
                  <a:schemeClr val="bg1"/>
                </a:solidFill>
              </a:rPr>
              <a:t>4</a:t>
            </a:r>
            <a:r>
              <a:rPr lang="en-US" sz="2400" b="1" dirty="0" smtClean="0">
                <a:solidFill>
                  <a:schemeClr val="bg1"/>
                </a:solidFill>
              </a:rPr>
              <a:t>.1 Appendix E</a:t>
            </a:r>
            <a:endParaRPr lang="en-US" sz="2400" b="1" dirty="0">
              <a:solidFill>
                <a:schemeClr val="bg1"/>
              </a:solidFill>
            </a:endParaRPr>
          </a:p>
        </p:txBody>
      </p:sp>
      <p:sp>
        <p:nvSpPr>
          <p:cNvPr id="4" name="TextBox 3"/>
          <p:cNvSpPr txBox="1"/>
          <p:nvPr/>
        </p:nvSpPr>
        <p:spPr>
          <a:xfrm>
            <a:off x="457200" y="1996462"/>
            <a:ext cx="4515738" cy="1862048"/>
          </a:xfrm>
          <a:prstGeom prst="rect">
            <a:avLst/>
          </a:prstGeom>
          <a:noFill/>
        </p:spPr>
        <p:txBody>
          <a:bodyPr wrap="square" rtlCol="0">
            <a:spAutoFit/>
          </a:bodyPr>
          <a:lstStyle/>
          <a:p>
            <a:pPr marL="342900" indent="-342900">
              <a:spcAft>
                <a:spcPts val="600"/>
              </a:spcAft>
              <a:buFont typeface="Wingdings" pitchFamily="2" charset="2"/>
              <a:buChar char="ü"/>
            </a:pPr>
            <a:r>
              <a:rPr lang="en-US" sz="2000" dirty="0" smtClean="0"/>
              <a:t> Create a committee</a:t>
            </a:r>
          </a:p>
          <a:p>
            <a:pPr marL="342900" indent="-342900">
              <a:spcAft>
                <a:spcPts val="600"/>
              </a:spcAft>
              <a:buFont typeface="Wingdings" pitchFamily="2" charset="2"/>
              <a:buChar char="ü"/>
            </a:pPr>
            <a:r>
              <a:rPr lang="en-US" sz="2000" dirty="0" smtClean="0"/>
              <a:t> Establish a timeline </a:t>
            </a:r>
          </a:p>
          <a:p>
            <a:pPr marL="342900" indent="-342900">
              <a:spcAft>
                <a:spcPts val="600"/>
              </a:spcAft>
              <a:buFont typeface="Wingdings" pitchFamily="2" charset="2"/>
              <a:buChar char="ü"/>
            </a:pPr>
            <a:r>
              <a:rPr lang="en-US" sz="2000" dirty="0" smtClean="0"/>
              <a:t> Communicate with other PTA leaders</a:t>
            </a:r>
          </a:p>
          <a:p>
            <a:pPr marL="342900" indent="-342900">
              <a:spcAft>
                <a:spcPts val="600"/>
              </a:spcAft>
              <a:buFont typeface="Wingdings" pitchFamily="2" charset="2"/>
              <a:buChar char="ü"/>
            </a:pPr>
            <a:r>
              <a:rPr lang="en-US" sz="2000" dirty="0" smtClean="0"/>
              <a:t> Represent your Local PTA at statewide     arts-related events</a:t>
            </a:r>
            <a:r>
              <a:rPr lang="en-US" dirty="0"/>
              <a:t>	</a:t>
            </a:r>
            <a:endParaRPr lang="en-US" dirty="0" smtClean="0"/>
          </a:p>
        </p:txBody>
      </p:sp>
      <p:sp>
        <p:nvSpPr>
          <p:cNvPr id="5" name="TextBox 4"/>
          <p:cNvSpPr txBox="1"/>
          <p:nvPr/>
        </p:nvSpPr>
        <p:spPr>
          <a:xfrm>
            <a:off x="2254621" y="5048419"/>
            <a:ext cx="4678781" cy="369332"/>
          </a:xfrm>
          <a:prstGeom prst="rect">
            <a:avLst/>
          </a:prstGeom>
          <a:noFill/>
        </p:spPr>
        <p:txBody>
          <a:bodyPr wrap="none" rtlCol="0">
            <a:spAutoFit/>
          </a:bodyPr>
          <a:lstStyle/>
          <a:p>
            <a:r>
              <a:rPr lang="en-US" b="1" dirty="0" smtClean="0"/>
              <a:t>See Appendix E for Suggested Job Descriptions.</a:t>
            </a:r>
          </a:p>
        </p:txBody>
      </p:sp>
      <p:pic>
        <p:nvPicPr>
          <p:cNvPr id="5122" name="Picture 1" descr="image00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393635" y="1086677"/>
            <a:ext cx="2676940" cy="368161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5980646"/>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Tips for Recruiting Reflections Volunteers</a:t>
            </a:r>
            <a:endParaRPr lang="en-US" dirty="0"/>
          </a:p>
        </p:txBody>
      </p:sp>
      <p:sp>
        <p:nvSpPr>
          <p:cNvPr id="3" name="TextBox 2"/>
          <p:cNvSpPr txBox="1"/>
          <p:nvPr/>
        </p:nvSpPr>
        <p:spPr>
          <a:xfrm>
            <a:off x="442628" y="6026728"/>
            <a:ext cx="638031" cy="461665"/>
          </a:xfrm>
          <a:prstGeom prst="rect">
            <a:avLst/>
          </a:prstGeom>
          <a:noFill/>
        </p:spPr>
        <p:txBody>
          <a:bodyPr wrap="square" rtlCol="0">
            <a:spAutoFit/>
          </a:bodyPr>
          <a:lstStyle/>
          <a:p>
            <a:r>
              <a:rPr lang="en-US" sz="2400" b="1" dirty="0">
                <a:solidFill>
                  <a:schemeClr val="bg1"/>
                </a:solidFill>
              </a:rPr>
              <a:t>4</a:t>
            </a:r>
            <a:r>
              <a:rPr lang="en-US" sz="2400" b="1" dirty="0" smtClean="0">
                <a:solidFill>
                  <a:schemeClr val="bg1"/>
                </a:solidFill>
              </a:rPr>
              <a:t>.2</a:t>
            </a:r>
            <a:endParaRPr lang="en-US" sz="2400" b="1" dirty="0">
              <a:solidFill>
                <a:schemeClr val="bg1"/>
              </a:solidFill>
            </a:endParaRPr>
          </a:p>
        </p:txBody>
      </p:sp>
      <p:sp>
        <p:nvSpPr>
          <p:cNvPr id="4" name="TextBox 3"/>
          <p:cNvSpPr txBox="1"/>
          <p:nvPr/>
        </p:nvSpPr>
        <p:spPr>
          <a:xfrm>
            <a:off x="3987897" y="1750951"/>
            <a:ext cx="4986948" cy="3801041"/>
          </a:xfrm>
          <a:prstGeom prst="rect">
            <a:avLst/>
          </a:prstGeom>
          <a:noFill/>
        </p:spPr>
        <p:txBody>
          <a:bodyPr wrap="square" rtlCol="0">
            <a:spAutoFit/>
          </a:bodyPr>
          <a:lstStyle/>
          <a:p>
            <a:pPr marL="285750" indent="-285750">
              <a:spcAft>
                <a:spcPts val="600"/>
              </a:spcAft>
              <a:buFont typeface="Arial" pitchFamily="34" charset="0"/>
              <a:buChar char="•"/>
            </a:pPr>
            <a:r>
              <a:rPr lang="en-US" sz="2000" dirty="0" smtClean="0"/>
              <a:t>Announce planning meetings, ask school leaders to make recommendations, extend personal invitations</a:t>
            </a:r>
            <a:endParaRPr lang="en-US" sz="2000" dirty="0"/>
          </a:p>
          <a:p>
            <a:pPr marL="285750" indent="-285750">
              <a:spcAft>
                <a:spcPts val="600"/>
              </a:spcAft>
              <a:buFont typeface="Arial" pitchFamily="34" charset="0"/>
              <a:buChar char="•"/>
            </a:pPr>
            <a:r>
              <a:rPr lang="en-US" sz="2000" dirty="0" smtClean="0"/>
              <a:t>Utilize your student leaders</a:t>
            </a:r>
            <a:endParaRPr lang="en-US" sz="2000" dirty="0"/>
          </a:p>
          <a:p>
            <a:pPr marL="285750" indent="-285750">
              <a:spcAft>
                <a:spcPts val="600"/>
              </a:spcAft>
              <a:buFont typeface="Arial" pitchFamily="34" charset="0"/>
              <a:buChar char="•"/>
            </a:pPr>
            <a:r>
              <a:rPr lang="en-US" sz="2000" dirty="0" smtClean="0"/>
              <a:t>Consider school staff</a:t>
            </a:r>
            <a:endParaRPr lang="en-US" sz="2000" dirty="0"/>
          </a:p>
          <a:p>
            <a:pPr marL="285750" indent="-285750">
              <a:spcAft>
                <a:spcPts val="600"/>
              </a:spcAft>
              <a:buFont typeface="Arial" pitchFamily="34" charset="0"/>
              <a:buChar char="•"/>
            </a:pPr>
            <a:r>
              <a:rPr lang="en-US" sz="2000" dirty="0" smtClean="0"/>
              <a:t>Assign specific tasks to volunteers without requiring their attendance at planning meetings</a:t>
            </a:r>
            <a:endParaRPr lang="en-US" sz="2000" dirty="0"/>
          </a:p>
          <a:p>
            <a:pPr marL="285750" indent="-285750">
              <a:spcAft>
                <a:spcPts val="600"/>
              </a:spcAft>
              <a:buFont typeface="Arial" pitchFamily="34" charset="0"/>
              <a:buChar char="•"/>
            </a:pPr>
            <a:r>
              <a:rPr lang="en-US" sz="2000" dirty="0" smtClean="0"/>
              <a:t>Cultivate community arts professionals</a:t>
            </a:r>
          </a:p>
          <a:p>
            <a:endParaRPr lang="en-US" dirty="0"/>
          </a:p>
          <a:p>
            <a:endParaRPr lang="en-US" dirty="0"/>
          </a:p>
        </p:txBody>
      </p:sp>
      <p:pic>
        <p:nvPicPr>
          <p:cNvPr id="2051"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5871" y="1497054"/>
            <a:ext cx="2927066" cy="3633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5194856"/>
            <a:ext cx="3105397" cy="338554"/>
          </a:xfrm>
          <a:prstGeom prst="rect">
            <a:avLst/>
          </a:prstGeom>
          <a:noFill/>
        </p:spPr>
        <p:txBody>
          <a:bodyPr wrap="square" rtlCol="0">
            <a:spAutoFit/>
          </a:bodyPr>
          <a:lstStyle/>
          <a:p>
            <a:r>
              <a:rPr lang="en-US" sz="800" dirty="0" smtClean="0"/>
              <a:t>Nicholas Turgeon, 1</a:t>
            </a:r>
            <a:r>
              <a:rPr lang="en-US" sz="800" baseline="30000" dirty="0" smtClean="0"/>
              <a:t>st</a:t>
            </a:r>
            <a:r>
              <a:rPr lang="en-US" sz="800" dirty="0" smtClean="0"/>
              <a:t> place Visual Arts, Intermediate, 2012-13</a:t>
            </a:r>
          </a:p>
          <a:p>
            <a:r>
              <a:rPr lang="en-US" sz="800" dirty="0" smtClean="0"/>
              <a:t>Stone Academy, Greenville </a:t>
            </a:r>
            <a:endParaRPr lang="en-US" sz="800" dirty="0"/>
          </a:p>
        </p:txBody>
      </p:sp>
    </p:spTree>
    <p:extLst>
      <p:ext uri="{BB962C8B-B14F-4D97-AF65-F5344CB8AC3E}">
        <p14:creationId xmlns:p14="http://schemas.microsoft.com/office/powerpoint/2010/main" val="2675221531"/>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Recruiting Volunteer Judges</a:t>
            </a:r>
            <a:endParaRPr lang="en-US" dirty="0"/>
          </a:p>
        </p:txBody>
      </p:sp>
      <p:sp>
        <p:nvSpPr>
          <p:cNvPr id="3" name="TextBox 2"/>
          <p:cNvSpPr txBox="1"/>
          <p:nvPr/>
        </p:nvSpPr>
        <p:spPr>
          <a:xfrm>
            <a:off x="442628" y="6026728"/>
            <a:ext cx="638031" cy="461665"/>
          </a:xfrm>
          <a:prstGeom prst="rect">
            <a:avLst/>
          </a:prstGeom>
          <a:noFill/>
        </p:spPr>
        <p:txBody>
          <a:bodyPr wrap="square" rtlCol="0">
            <a:spAutoFit/>
          </a:bodyPr>
          <a:lstStyle/>
          <a:p>
            <a:r>
              <a:rPr lang="en-US" sz="2400" b="1" dirty="0">
                <a:solidFill>
                  <a:schemeClr val="bg1"/>
                </a:solidFill>
              </a:rPr>
              <a:t>4</a:t>
            </a:r>
            <a:r>
              <a:rPr lang="en-US" sz="2400" b="1" dirty="0" smtClean="0">
                <a:solidFill>
                  <a:schemeClr val="bg1"/>
                </a:solidFill>
              </a:rPr>
              <a:t>.3</a:t>
            </a:r>
            <a:endParaRPr lang="en-US" sz="2400" b="1" dirty="0">
              <a:solidFill>
                <a:schemeClr val="bg1"/>
              </a:solidFill>
            </a:endParaRPr>
          </a:p>
        </p:txBody>
      </p:sp>
      <p:sp>
        <p:nvSpPr>
          <p:cNvPr id="4" name="TextBox 3"/>
          <p:cNvSpPr txBox="1"/>
          <p:nvPr/>
        </p:nvSpPr>
        <p:spPr>
          <a:xfrm>
            <a:off x="457200" y="1198794"/>
            <a:ext cx="8229600" cy="461665"/>
          </a:xfrm>
          <a:prstGeom prst="rect">
            <a:avLst/>
          </a:prstGeom>
          <a:solidFill>
            <a:srgbClr val="80000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b="1" dirty="0" smtClean="0"/>
              <a:t>Increase the credibility &amp; expand the visibility of your program!</a:t>
            </a:r>
          </a:p>
        </p:txBody>
      </p:sp>
      <p:sp>
        <p:nvSpPr>
          <p:cNvPr id="5" name="TextBox 4"/>
          <p:cNvSpPr txBox="1"/>
          <p:nvPr/>
        </p:nvSpPr>
        <p:spPr>
          <a:xfrm>
            <a:off x="675582" y="1998619"/>
            <a:ext cx="7758734" cy="3447098"/>
          </a:xfrm>
          <a:prstGeom prst="rect">
            <a:avLst/>
          </a:prstGeom>
          <a:noFill/>
        </p:spPr>
        <p:txBody>
          <a:bodyPr wrap="square" rtlCol="0">
            <a:spAutoFit/>
          </a:bodyPr>
          <a:lstStyle/>
          <a:p>
            <a:pPr algn="ctr"/>
            <a:r>
              <a:rPr lang="en-US" sz="2000" dirty="0" smtClean="0"/>
              <a:t>Sources may include </a:t>
            </a:r>
            <a:r>
              <a:rPr lang="en-US" sz="2000" dirty="0"/>
              <a:t>w</a:t>
            </a:r>
            <a:r>
              <a:rPr lang="en-US" sz="2000" dirty="0" smtClean="0"/>
              <a:t>orking arts professionals or arts students in </a:t>
            </a:r>
          </a:p>
          <a:p>
            <a:pPr algn="ctr"/>
            <a:r>
              <a:rPr lang="en-US" sz="2000" dirty="0" smtClean="0"/>
              <a:t>local arts organizations, companies and colleges.</a:t>
            </a:r>
          </a:p>
          <a:p>
            <a:endParaRPr lang="en-US" sz="2000" b="1" dirty="0" smtClean="0"/>
          </a:p>
          <a:p>
            <a:r>
              <a:rPr lang="en-US" sz="2000" i="1" dirty="0" smtClean="0"/>
              <a:t>Examples: </a:t>
            </a:r>
          </a:p>
          <a:p>
            <a:pPr marL="342900" indent="-342900">
              <a:buFont typeface="Arial" pitchFamily="34" charset="0"/>
              <a:buChar char="•"/>
            </a:pPr>
            <a:r>
              <a:rPr lang="en-US" sz="2000" i="1" dirty="0" smtClean="0"/>
              <a:t>Newspaper Editors/Arts Reviewers &amp; Local TV News Producers</a:t>
            </a:r>
          </a:p>
          <a:p>
            <a:pPr marL="342900" indent="-342900">
              <a:buFont typeface="Arial" pitchFamily="34" charset="0"/>
              <a:buChar char="•"/>
            </a:pPr>
            <a:r>
              <a:rPr lang="en-US" sz="2000" i="1" dirty="0"/>
              <a:t>C</a:t>
            </a:r>
            <a:r>
              <a:rPr lang="en-US" sz="2000" i="1" dirty="0" smtClean="0"/>
              <a:t>ollege/university Professors, Graduate Fellows, Undergraduate Students </a:t>
            </a:r>
          </a:p>
          <a:p>
            <a:pPr marL="342900" indent="-342900">
              <a:buFont typeface="Arial" pitchFamily="34" charset="0"/>
              <a:buChar char="•"/>
            </a:pPr>
            <a:endParaRPr lang="en-US" sz="2000" b="1" i="1" dirty="0"/>
          </a:p>
          <a:p>
            <a:pPr marL="342900" indent="-342900">
              <a:buFont typeface="Arial" pitchFamily="34" charset="0"/>
              <a:buChar char="•"/>
            </a:pPr>
            <a:endParaRPr lang="en-US" sz="2000" b="1" i="1" dirty="0" smtClean="0"/>
          </a:p>
          <a:p>
            <a:pPr marL="342900" indent="-342900">
              <a:buFont typeface="Arial" pitchFamily="34" charset="0"/>
              <a:buChar char="•"/>
            </a:pPr>
            <a:endParaRPr lang="en-US" sz="2000" b="1" i="1" dirty="0"/>
          </a:p>
          <a:p>
            <a:pPr marL="342900" indent="-342900">
              <a:buFont typeface="Arial" pitchFamily="34" charset="0"/>
              <a:buChar char="•"/>
            </a:pPr>
            <a:endParaRPr lang="en-US" b="1" dirty="0"/>
          </a:p>
        </p:txBody>
      </p:sp>
    </p:spTree>
    <p:extLst>
      <p:ext uri="{BB962C8B-B14F-4D97-AF65-F5344CB8AC3E}">
        <p14:creationId xmlns:p14="http://schemas.microsoft.com/office/powerpoint/2010/main" val="3697579494"/>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199" y="2599836"/>
            <a:ext cx="8326583" cy="1754326"/>
          </a:xfrm>
          <a:prstGeom prst="rect">
            <a:avLst/>
          </a:prstGeom>
          <a:noFill/>
        </p:spPr>
        <p:txBody>
          <a:bodyPr wrap="square" rtlCol="0">
            <a:spAutoFit/>
          </a:bodyPr>
          <a:lstStyle/>
          <a:p>
            <a:pPr algn="ctr"/>
            <a:r>
              <a:rPr lang="en-US" sz="4400" b="1" dirty="0" smtClean="0">
                <a:solidFill>
                  <a:schemeClr val="bg1"/>
                </a:solidFill>
              </a:rPr>
              <a:t>Chapter 5 </a:t>
            </a:r>
          </a:p>
          <a:p>
            <a:pPr algn="ctr"/>
            <a:r>
              <a:rPr lang="en-US" sz="4400" b="1" dirty="0" smtClean="0">
                <a:solidFill>
                  <a:schemeClr val="bg1"/>
                </a:solidFill>
              </a:rPr>
              <a:t>Promoting Reflections</a:t>
            </a:r>
          </a:p>
          <a:p>
            <a:endParaRPr lang="en-US" sz="2000" dirty="0">
              <a:solidFill>
                <a:schemeClr val="bg1"/>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34774" y="5403910"/>
            <a:ext cx="1249321" cy="1034161"/>
          </a:xfrm>
          <a:prstGeom prst="rect">
            <a:avLst/>
          </a:prstGeom>
        </p:spPr>
      </p:pic>
    </p:spTree>
    <p:extLst>
      <p:ext uri="{BB962C8B-B14F-4D97-AF65-F5344CB8AC3E}">
        <p14:creationId xmlns:p14="http://schemas.microsoft.com/office/powerpoint/2010/main" val="767679246"/>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Program Messages</a:t>
            </a:r>
            <a:endParaRPr lang="en-US" dirty="0"/>
          </a:p>
        </p:txBody>
      </p:sp>
      <p:sp>
        <p:nvSpPr>
          <p:cNvPr id="3" name="TextBox 2"/>
          <p:cNvSpPr txBox="1"/>
          <p:nvPr/>
        </p:nvSpPr>
        <p:spPr>
          <a:xfrm>
            <a:off x="442628" y="6026728"/>
            <a:ext cx="3795885" cy="461665"/>
          </a:xfrm>
          <a:prstGeom prst="rect">
            <a:avLst/>
          </a:prstGeom>
          <a:noFill/>
        </p:spPr>
        <p:txBody>
          <a:bodyPr wrap="square" rtlCol="0">
            <a:spAutoFit/>
          </a:bodyPr>
          <a:lstStyle/>
          <a:p>
            <a:r>
              <a:rPr lang="en-US" sz="2400" b="1" dirty="0">
                <a:solidFill>
                  <a:schemeClr val="bg1"/>
                </a:solidFill>
              </a:rPr>
              <a:t>5</a:t>
            </a:r>
            <a:r>
              <a:rPr lang="en-US" sz="2400" b="1" dirty="0" smtClean="0">
                <a:solidFill>
                  <a:schemeClr val="bg1"/>
                </a:solidFill>
              </a:rPr>
              <a:t>.1 </a:t>
            </a:r>
            <a:endParaRPr lang="en-US" sz="2400" b="1" dirty="0">
              <a:solidFill>
                <a:schemeClr val="bg1"/>
              </a:solidFill>
            </a:endParaRPr>
          </a:p>
        </p:txBody>
      </p:sp>
      <p:sp>
        <p:nvSpPr>
          <p:cNvPr id="4" name="TextBox 3"/>
          <p:cNvSpPr txBox="1"/>
          <p:nvPr/>
        </p:nvSpPr>
        <p:spPr>
          <a:xfrm>
            <a:off x="292022" y="1211283"/>
            <a:ext cx="4721042" cy="4308872"/>
          </a:xfrm>
          <a:prstGeom prst="rect">
            <a:avLst/>
          </a:prstGeom>
          <a:noFill/>
        </p:spPr>
        <p:txBody>
          <a:bodyPr wrap="square" rtlCol="0">
            <a:spAutoFit/>
          </a:bodyPr>
          <a:lstStyle/>
          <a:p>
            <a:pPr marL="285750" indent="-285750">
              <a:spcAft>
                <a:spcPts val="1200"/>
              </a:spcAft>
              <a:buFont typeface="Arial" pitchFamily="34" charset="0"/>
              <a:buChar char="•"/>
            </a:pPr>
            <a:r>
              <a:rPr lang="en-US" dirty="0" smtClean="0"/>
              <a:t>All children deserve opportunities to explore and be involved in the arts.</a:t>
            </a:r>
          </a:p>
          <a:p>
            <a:pPr marL="285750" indent="-285750">
              <a:spcAft>
                <a:spcPts val="1200"/>
              </a:spcAft>
              <a:buFont typeface="Arial" pitchFamily="34" charset="0"/>
              <a:buChar char="•"/>
            </a:pPr>
            <a:r>
              <a:rPr lang="en-US" dirty="0" smtClean="0"/>
              <a:t>Students have the opportunity to explore the arts and culture, develop creative thinking and problem-solving skills and recognize themselves as artists.</a:t>
            </a:r>
            <a:endParaRPr lang="en-US" dirty="0"/>
          </a:p>
          <a:p>
            <a:pPr marL="285750" indent="-285750">
              <a:spcAft>
                <a:spcPts val="1200"/>
              </a:spcAft>
              <a:buFont typeface="Arial" pitchFamily="34" charset="0"/>
              <a:buChar char="•"/>
            </a:pPr>
            <a:r>
              <a:rPr lang="en-US" dirty="0" smtClean="0"/>
              <a:t>The 2013-14 Reflections theme</a:t>
            </a:r>
            <a:r>
              <a:rPr lang="en-US" dirty="0"/>
              <a:t> </a:t>
            </a:r>
            <a:r>
              <a:rPr lang="en-US" dirty="0" smtClean="0"/>
              <a:t>is </a:t>
            </a:r>
            <a:r>
              <a:rPr lang="en-US" i="1" dirty="0" smtClean="0"/>
              <a:t>Believe, Dream, Inspire…</a:t>
            </a:r>
            <a:endParaRPr lang="en-US" i="1" dirty="0"/>
          </a:p>
          <a:p>
            <a:pPr marL="285750" indent="-285750">
              <a:spcAft>
                <a:spcPts val="1200"/>
              </a:spcAft>
              <a:buFont typeface="Arial" pitchFamily="34" charset="0"/>
              <a:buChar char="•"/>
            </a:pPr>
            <a:r>
              <a:rPr lang="en-US" dirty="0" smtClean="0"/>
              <a:t>Families can support their children’s participation.</a:t>
            </a:r>
            <a:endParaRPr lang="en-US" dirty="0"/>
          </a:p>
          <a:p>
            <a:pPr marL="285750" indent="-285750">
              <a:spcAft>
                <a:spcPts val="1200"/>
              </a:spcAft>
              <a:buFont typeface="Arial" pitchFamily="34" charset="0"/>
              <a:buChar char="•"/>
            </a:pPr>
            <a:r>
              <a:rPr lang="en-US" dirty="0" smtClean="0"/>
              <a:t>All students are welcome to interpret the theme and explore the arts including students with special needs.</a:t>
            </a:r>
            <a:endParaRPr lang="en-US" dirty="0"/>
          </a:p>
        </p:txBody>
      </p:sp>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421854" y="1379553"/>
            <a:ext cx="2979868" cy="386360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2323956"/>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943" y="474345"/>
            <a:ext cx="8241475" cy="1015663"/>
          </a:xfrm>
          <a:prstGeom prst="rect">
            <a:avLst/>
          </a:prstGeom>
        </p:spPr>
        <p:txBody>
          <a:bodyPr wrap="square">
            <a:spAutoFit/>
          </a:bodyPr>
          <a:lstStyle/>
          <a:p>
            <a:r>
              <a:rPr lang="en-US" sz="2400" b="1" dirty="0" smtClean="0">
                <a:solidFill>
                  <a:schemeClr val="accent1">
                    <a:lumMod val="75000"/>
                  </a:schemeClr>
                </a:solidFill>
              </a:rPr>
              <a:t>PTA’s Mission </a:t>
            </a:r>
          </a:p>
          <a:p>
            <a:r>
              <a:rPr lang="en-US" dirty="0" smtClean="0"/>
              <a:t>The </a:t>
            </a:r>
            <a:r>
              <a:rPr lang="en-US" dirty="0"/>
              <a:t>overall purpose of PTA is to make every child’s potential a reality by engaging and empowering families and communities to advocate for all children.</a:t>
            </a:r>
          </a:p>
        </p:txBody>
      </p:sp>
      <p:sp>
        <p:nvSpPr>
          <p:cNvPr id="3" name="Rectangle 2"/>
          <p:cNvSpPr/>
          <p:nvPr/>
        </p:nvSpPr>
        <p:spPr>
          <a:xfrm>
            <a:off x="290943" y="2046007"/>
            <a:ext cx="8603673" cy="3508653"/>
          </a:xfrm>
          <a:prstGeom prst="rect">
            <a:avLst/>
          </a:prstGeom>
        </p:spPr>
        <p:txBody>
          <a:bodyPr wrap="square">
            <a:spAutoFit/>
          </a:bodyPr>
          <a:lstStyle/>
          <a:p>
            <a:r>
              <a:rPr lang="en-US" sz="2400" b="1" dirty="0">
                <a:solidFill>
                  <a:schemeClr val="accent1">
                    <a:lumMod val="75000"/>
                  </a:schemeClr>
                </a:solidFill>
              </a:rPr>
              <a:t>PTA Values</a:t>
            </a:r>
          </a:p>
          <a:p>
            <a:r>
              <a:rPr lang="en-US" b="1" dirty="0"/>
              <a:t>Collaboration:</a:t>
            </a:r>
            <a:r>
              <a:rPr lang="en-US" dirty="0"/>
              <a:t> We work in partnership with a wide array of individuals and organizations to accomplish our agreed-upon goals.</a:t>
            </a:r>
          </a:p>
          <a:p>
            <a:r>
              <a:rPr lang="en-US" b="1" dirty="0"/>
              <a:t>Commitment:</a:t>
            </a:r>
            <a:r>
              <a:rPr lang="en-US" dirty="0"/>
              <a:t> We are dedicated to promoting children’s health, well-being, and educational success through strong parent, family, and community involvement.</a:t>
            </a:r>
          </a:p>
          <a:p>
            <a:r>
              <a:rPr lang="en-US" b="1" dirty="0"/>
              <a:t>Accountability: </a:t>
            </a:r>
            <a:r>
              <a:rPr lang="en-US" dirty="0"/>
              <a:t>We acknowledge our obligations. We deliver on our promises.</a:t>
            </a:r>
          </a:p>
          <a:p>
            <a:r>
              <a:rPr lang="en-US" b="1" dirty="0"/>
              <a:t>Respect: </a:t>
            </a:r>
            <a:r>
              <a:rPr lang="en-US" dirty="0"/>
              <a:t>We value our colleagues and ourselves. We expect the same high quality of effort and thought from ourselves as we do from others.</a:t>
            </a:r>
          </a:p>
          <a:p>
            <a:r>
              <a:rPr lang="en-US" b="1" dirty="0"/>
              <a:t>Inclusivity:</a:t>
            </a:r>
            <a:r>
              <a:rPr lang="en-US" dirty="0"/>
              <a:t> We invite the stranger and welcome the newcomer. We value and seek input from as wide a spectrum of viewpoints and experiences as possible.</a:t>
            </a:r>
          </a:p>
          <a:p>
            <a:r>
              <a:rPr lang="en-US" b="1" dirty="0"/>
              <a:t>Integrity:</a:t>
            </a:r>
            <a:r>
              <a:rPr lang="en-US" dirty="0"/>
              <a:t> We act consistently with our beliefs. When we err, we acknowledge the mistake and seek to make amends.</a:t>
            </a:r>
          </a:p>
        </p:txBody>
      </p:sp>
      <p:sp>
        <p:nvSpPr>
          <p:cNvPr id="4" name="TextBox 3"/>
          <p:cNvSpPr txBox="1"/>
          <p:nvPr/>
        </p:nvSpPr>
        <p:spPr>
          <a:xfrm>
            <a:off x="442628" y="6026728"/>
            <a:ext cx="638031" cy="461665"/>
          </a:xfrm>
          <a:prstGeom prst="rect">
            <a:avLst/>
          </a:prstGeom>
          <a:noFill/>
        </p:spPr>
        <p:txBody>
          <a:bodyPr wrap="square" rtlCol="0">
            <a:spAutoFit/>
          </a:bodyPr>
          <a:lstStyle/>
          <a:p>
            <a:r>
              <a:rPr lang="en-US" sz="2400" b="1" dirty="0" smtClean="0">
                <a:solidFill>
                  <a:schemeClr val="bg1"/>
                </a:solidFill>
              </a:rPr>
              <a:t>1.0</a:t>
            </a:r>
            <a:endParaRPr lang="en-US" sz="2400" b="1" dirty="0">
              <a:solidFill>
                <a:schemeClr val="bg1"/>
              </a:solidFill>
            </a:endParaRPr>
          </a:p>
        </p:txBody>
      </p:sp>
    </p:spTree>
    <p:extLst>
      <p:ext uri="{BB962C8B-B14F-4D97-AF65-F5344CB8AC3E}">
        <p14:creationId xmlns:p14="http://schemas.microsoft.com/office/powerpoint/2010/main" val="2258527661"/>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Student Recruitment Messages</a:t>
            </a:r>
            <a:endParaRPr lang="en-US" dirty="0"/>
          </a:p>
        </p:txBody>
      </p:sp>
      <p:sp>
        <p:nvSpPr>
          <p:cNvPr id="3" name="TextBox 2"/>
          <p:cNvSpPr txBox="1"/>
          <p:nvPr/>
        </p:nvSpPr>
        <p:spPr>
          <a:xfrm>
            <a:off x="442628" y="6026728"/>
            <a:ext cx="3634520" cy="461665"/>
          </a:xfrm>
          <a:prstGeom prst="rect">
            <a:avLst/>
          </a:prstGeom>
          <a:noFill/>
        </p:spPr>
        <p:txBody>
          <a:bodyPr wrap="square" rtlCol="0">
            <a:spAutoFit/>
          </a:bodyPr>
          <a:lstStyle/>
          <a:p>
            <a:r>
              <a:rPr lang="en-US" sz="2400" b="1" dirty="0">
                <a:solidFill>
                  <a:schemeClr val="bg1"/>
                </a:solidFill>
              </a:rPr>
              <a:t>5</a:t>
            </a:r>
            <a:r>
              <a:rPr lang="en-US" sz="2400" b="1" dirty="0" smtClean="0">
                <a:solidFill>
                  <a:schemeClr val="bg1"/>
                </a:solidFill>
              </a:rPr>
              <a:t>.2 Appendix F </a:t>
            </a:r>
            <a:endParaRPr lang="en-US" sz="2400" b="1" dirty="0">
              <a:solidFill>
                <a:schemeClr val="bg1"/>
              </a:solidFill>
            </a:endParaRPr>
          </a:p>
        </p:txBody>
      </p:sp>
      <p:sp>
        <p:nvSpPr>
          <p:cNvPr id="4" name="TextBox 3"/>
          <p:cNvSpPr txBox="1"/>
          <p:nvPr/>
        </p:nvSpPr>
        <p:spPr>
          <a:xfrm>
            <a:off x="3795300" y="1238841"/>
            <a:ext cx="4111638" cy="1231106"/>
          </a:xfrm>
          <a:prstGeom prst="rect">
            <a:avLst/>
          </a:prstGeom>
          <a:noFill/>
        </p:spPr>
        <p:txBody>
          <a:bodyPr wrap="none" rtlCol="0">
            <a:spAutoFit/>
          </a:bodyPr>
          <a:lstStyle/>
          <a:p>
            <a:r>
              <a:rPr lang="en-US" sz="2000" b="1" dirty="0" smtClean="0"/>
              <a:t>Create your own messages targeting:</a:t>
            </a:r>
          </a:p>
          <a:p>
            <a:pPr marL="285750" indent="-285750">
              <a:buFont typeface="Arial" pitchFamily="34" charset="0"/>
              <a:buChar char="•"/>
            </a:pPr>
            <a:r>
              <a:rPr lang="en-US" dirty="0" smtClean="0"/>
              <a:t>School newspaper</a:t>
            </a:r>
          </a:p>
          <a:p>
            <a:pPr marL="285750" indent="-285750">
              <a:buFont typeface="Arial" pitchFamily="34" charset="0"/>
              <a:buChar char="•"/>
            </a:pPr>
            <a:r>
              <a:rPr lang="en-US" dirty="0" smtClean="0"/>
              <a:t>Morning announcements</a:t>
            </a:r>
          </a:p>
          <a:p>
            <a:pPr marL="285750" indent="-285750">
              <a:buFont typeface="Arial" pitchFamily="34" charset="0"/>
              <a:buChar char="•"/>
            </a:pPr>
            <a:r>
              <a:rPr lang="en-US" dirty="0" smtClean="0"/>
              <a:t>Activity fairs promoting school clubs</a:t>
            </a:r>
            <a:endParaRPr lang="en-US" dirty="0"/>
          </a:p>
        </p:txBody>
      </p:sp>
      <p:pic>
        <p:nvPicPr>
          <p:cNvPr id="6" name="Picture 4"/>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29323" y="1417638"/>
            <a:ext cx="2697245" cy="3677014"/>
          </a:xfrm>
          <a:prstGeom prst="rect">
            <a:avLst/>
          </a:prstGeom>
          <a:ln>
            <a:noFill/>
          </a:ln>
          <a:effectLst>
            <a:outerShdw blurRad="190500" algn="tl" rotWithShape="0">
              <a:srgbClr val="000000">
                <a:alpha val="70000"/>
              </a:srgbClr>
            </a:outerShdw>
          </a:effectLst>
        </p:spPr>
        <p:style>
          <a:lnRef idx="2">
            <a:schemeClr val="accent1"/>
          </a:lnRef>
          <a:fillRef idx="1">
            <a:schemeClr val="lt1"/>
          </a:fillRef>
          <a:effectRef idx="0">
            <a:schemeClr val="accent1"/>
          </a:effectRef>
          <a:fontRef idx="minor">
            <a:schemeClr val="dk1"/>
          </a:fontRef>
        </p:style>
      </p:pic>
      <p:sp>
        <p:nvSpPr>
          <p:cNvPr id="8" name="Left Arrow Callout 7"/>
          <p:cNvSpPr/>
          <p:nvPr/>
        </p:nvSpPr>
        <p:spPr>
          <a:xfrm>
            <a:off x="2770496" y="2582334"/>
            <a:ext cx="6032310" cy="2699350"/>
          </a:xfrm>
          <a:prstGeom prst="leftArrowCallout">
            <a:avLst>
              <a:gd name="adj1" fmla="val 22853"/>
              <a:gd name="adj2" fmla="val 25457"/>
              <a:gd name="adj3" fmla="val 25000"/>
              <a:gd name="adj4" fmla="val 82381"/>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spcBef>
                <a:spcPts val="600"/>
              </a:spcBef>
              <a:spcAft>
                <a:spcPts val="600"/>
              </a:spcAft>
              <a:defRPr/>
            </a:pPr>
            <a:endParaRPr lang="en-US" b="1" dirty="0" smtClean="0">
              <a:solidFill>
                <a:schemeClr val="bg1"/>
              </a:solidFill>
            </a:endParaRPr>
          </a:p>
          <a:p>
            <a:pPr>
              <a:spcBef>
                <a:spcPts val="600"/>
              </a:spcBef>
              <a:spcAft>
                <a:spcPts val="600"/>
              </a:spcAft>
              <a:defRPr/>
            </a:pPr>
            <a:r>
              <a:rPr lang="en-US" sz="2400" b="1" dirty="0" smtClean="0">
                <a:solidFill>
                  <a:schemeClr val="bg1"/>
                </a:solidFill>
              </a:rPr>
              <a:t>Customize </a:t>
            </a:r>
            <a:r>
              <a:rPr lang="en-US" sz="2400" b="1" dirty="0">
                <a:solidFill>
                  <a:schemeClr val="bg1"/>
                </a:solidFill>
              </a:rPr>
              <a:t>a participation flyer</a:t>
            </a:r>
          </a:p>
          <a:p>
            <a:pPr marL="342900" indent="-342900">
              <a:spcBef>
                <a:spcPts val="0"/>
              </a:spcBef>
              <a:spcAft>
                <a:spcPts val="600"/>
              </a:spcAft>
              <a:buFont typeface="Arial" pitchFamily="34" charset="0"/>
              <a:buChar char="•"/>
              <a:defRPr/>
            </a:pPr>
            <a:r>
              <a:rPr lang="en-US" dirty="0">
                <a:solidFill>
                  <a:schemeClr val="bg1"/>
                </a:solidFill>
              </a:rPr>
              <a:t>Enter your deadline for entries, how to submit entries and contact information</a:t>
            </a:r>
          </a:p>
          <a:p>
            <a:pPr marL="342900" indent="-342900">
              <a:spcBef>
                <a:spcPts val="0"/>
              </a:spcBef>
              <a:spcAft>
                <a:spcPts val="600"/>
              </a:spcAft>
              <a:buFont typeface="Arial" pitchFamily="34" charset="0"/>
              <a:buChar char="•"/>
              <a:defRPr/>
            </a:pPr>
            <a:r>
              <a:rPr lang="en-US" dirty="0">
                <a:solidFill>
                  <a:schemeClr val="bg1"/>
                </a:solidFill>
              </a:rPr>
              <a:t>Print flyers or enlarge for posters</a:t>
            </a:r>
          </a:p>
          <a:p>
            <a:pPr marL="342900" indent="-342900">
              <a:spcBef>
                <a:spcPts val="0"/>
              </a:spcBef>
              <a:spcAft>
                <a:spcPts val="600"/>
              </a:spcAft>
              <a:buFont typeface="Arial" pitchFamily="34" charset="0"/>
              <a:buChar char="•"/>
              <a:defRPr/>
            </a:pPr>
            <a:r>
              <a:rPr lang="en-US" dirty="0">
                <a:solidFill>
                  <a:schemeClr val="bg1"/>
                </a:solidFill>
              </a:rPr>
              <a:t>Recruit students to hang posters in hallways</a:t>
            </a:r>
          </a:p>
          <a:p>
            <a:pPr marL="342900" indent="-342900">
              <a:spcBef>
                <a:spcPts val="0"/>
              </a:spcBef>
              <a:spcAft>
                <a:spcPts val="600"/>
              </a:spcAft>
              <a:buFont typeface="Arial" pitchFamily="34" charset="0"/>
              <a:buChar char="•"/>
              <a:defRPr/>
            </a:pPr>
            <a:r>
              <a:rPr lang="en-US" dirty="0">
                <a:solidFill>
                  <a:schemeClr val="bg1"/>
                </a:solidFill>
              </a:rPr>
              <a:t>Ask teachers to send flyers home</a:t>
            </a:r>
          </a:p>
          <a:p>
            <a:pPr marL="342900" indent="-342900">
              <a:spcBef>
                <a:spcPts val="0"/>
              </a:spcBef>
              <a:spcAft>
                <a:spcPts val="600"/>
              </a:spcAft>
              <a:buFont typeface="Arial" pitchFamily="34" charset="0"/>
              <a:buChar char="•"/>
              <a:defRPr/>
            </a:pPr>
            <a:r>
              <a:rPr lang="en-US" dirty="0">
                <a:solidFill>
                  <a:schemeClr val="bg1"/>
                </a:solidFill>
              </a:rPr>
              <a:t>Distribute on Back-to-School Nights</a:t>
            </a:r>
          </a:p>
          <a:p>
            <a:pPr algn="ctr"/>
            <a:endParaRPr lang="en-US" dirty="0"/>
          </a:p>
        </p:txBody>
      </p:sp>
    </p:spTree>
    <p:extLst>
      <p:ext uri="{BB962C8B-B14F-4D97-AF65-F5344CB8AC3E}">
        <p14:creationId xmlns:p14="http://schemas.microsoft.com/office/powerpoint/2010/main" val="950324590"/>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5</a:t>
            </a:r>
            <a:r>
              <a:rPr lang="en-US" dirty="0" smtClean="0"/>
              <a:t>.3 Ideas for Promoting Reflections</a:t>
            </a:r>
            <a:endParaRPr lang="en-US" dirty="0"/>
          </a:p>
        </p:txBody>
      </p:sp>
      <p:sp>
        <p:nvSpPr>
          <p:cNvPr id="3" name="TextBox 2"/>
          <p:cNvSpPr txBox="1"/>
          <p:nvPr/>
        </p:nvSpPr>
        <p:spPr>
          <a:xfrm>
            <a:off x="442628" y="6026728"/>
            <a:ext cx="638031" cy="461665"/>
          </a:xfrm>
          <a:prstGeom prst="rect">
            <a:avLst/>
          </a:prstGeom>
          <a:noFill/>
        </p:spPr>
        <p:txBody>
          <a:bodyPr wrap="square" rtlCol="0">
            <a:spAutoFit/>
          </a:bodyPr>
          <a:lstStyle/>
          <a:p>
            <a:r>
              <a:rPr lang="en-US" sz="2400" b="1" dirty="0">
                <a:solidFill>
                  <a:schemeClr val="bg1"/>
                </a:solidFill>
              </a:rPr>
              <a:t>5</a:t>
            </a:r>
            <a:r>
              <a:rPr lang="en-US" sz="2400" b="1" dirty="0" smtClean="0">
                <a:solidFill>
                  <a:schemeClr val="bg1"/>
                </a:solidFill>
              </a:rPr>
              <a:t>.3</a:t>
            </a:r>
            <a:endParaRPr lang="en-US" sz="2400" b="1" dirty="0">
              <a:solidFill>
                <a:schemeClr val="bg1"/>
              </a:solidFill>
            </a:endParaRPr>
          </a:p>
        </p:txBody>
      </p:sp>
      <p:graphicFrame>
        <p:nvGraphicFramePr>
          <p:cNvPr id="5" name="Diagram 4"/>
          <p:cNvGraphicFramePr/>
          <p:nvPr>
            <p:extLst>
              <p:ext uri="{D42A27DB-BD31-4B8C-83A1-F6EECF244321}">
                <p14:modId xmlns:p14="http://schemas.microsoft.com/office/powerpoint/2010/main" val="1285418359"/>
              </p:ext>
            </p:extLst>
          </p:nvPr>
        </p:nvGraphicFramePr>
        <p:xfrm>
          <a:off x="235526" y="1092199"/>
          <a:ext cx="8714509" cy="4613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4666357"/>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87"/>
          </a:xfrm>
        </p:spPr>
        <p:txBody>
          <a:bodyPr/>
          <a:lstStyle/>
          <a:p>
            <a:pPr algn="ctr"/>
            <a:r>
              <a:rPr lang="en-US" sz="3400" dirty="0" smtClean="0"/>
              <a:t>Networking With Other Local PTAs</a:t>
            </a:r>
            <a:endParaRPr lang="en-US" sz="3400" dirty="0"/>
          </a:p>
        </p:txBody>
      </p:sp>
      <p:sp>
        <p:nvSpPr>
          <p:cNvPr id="4" name="TextBox 3"/>
          <p:cNvSpPr txBox="1"/>
          <p:nvPr/>
        </p:nvSpPr>
        <p:spPr>
          <a:xfrm>
            <a:off x="442628" y="6026728"/>
            <a:ext cx="2272863" cy="461665"/>
          </a:xfrm>
          <a:prstGeom prst="rect">
            <a:avLst/>
          </a:prstGeom>
          <a:noFill/>
        </p:spPr>
        <p:txBody>
          <a:bodyPr wrap="square" rtlCol="0">
            <a:spAutoFit/>
          </a:bodyPr>
          <a:lstStyle/>
          <a:p>
            <a:r>
              <a:rPr lang="en-US" sz="2400" b="1" dirty="0">
                <a:solidFill>
                  <a:schemeClr val="bg1"/>
                </a:solidFill>
              </a:rPr>
              <a:t>5</a:t>
            </a:r>
            <a:r>
              <a:rPr lang="en-US" sz="2400" b="1" dirty="0" smtClean="0">
                <a:solidFill>
                  <a:schemeClr val="bg1"/>
                </a:solidFill>
              </a:rPr>
              <a:t>.3 </a:t>
            </a:r>
            <a:endParaRPr lang="en-US" sz="2400" b="1" dirty="0">
              <a:solidFill>
                <a:schemeClr val="bg1"/>
              </a:solidFill>
            </a:endParaRPr>
          </a:p>
        </p:txBody>
      </p:sp>
      <p:sp>
        <p:nvSpPr>
          <p:cNvPr id="3" name="TextBox 2"/>
          <p:cNvSpPr txBox="1"/>
          <p:nvPr/>
        </p:nvSpPr>
        <p:spPr>
          <a:xfrm>
            <a:off x="457200" y="895078"/>
            <a:ext cx="4682359" cy="3416320"/>
          </a:xfrm>
          <a:prstGeom prst="rect">
            <a:avLst/>
          </a:prstGeom>
          <a:noFill/>
        </p:spPr>
        <p:txBody>
          <a:bodyPr wrap="square" rtlCol="0">
            <a:spAutoFit/>
          </a:bodyPr>
          <a:lstStyle/>
          <a:p>
            <a:pPr marL="285750" indent="-285750">
              <a:buFont typeface="Arial" pitchFamily="34" charset="0"/>
              <a:buChar char="•"/>
            </a:pPr>
            <a:r>
              <a:rPr lang="en-US" dirty="0" smtClean="0"/>
              <a:t>Connecting with </a:t>
            </a:r>
            <a:r>
              <a:rPr lang="en-US" dirty="0"/>
              <a:t>other Local Reflections Chairs </a:t>
            </a:r>
            <a:r>
              <a:rPr lang="en-US" dirty="0" smtClean="0"/>
              <a:t>can help build your support network. </a:t>
            </a:r>
          </a:p>
          <a:p>
            <a:pPr marL="285750" indent="-285750">
              <a:buFont typeface="Arial" pitchFamily="34" charset="0"/>
              <a:buChar char="•"/>
            </a:pPr>
            <a:endParaRPr lang="en-US" dirty="0"/>
          </a:p>
          <a:p>
            <a:pPr marL="285750" indent="-285750">
              <a:buFont typeface="Arial" pitchFamily="34" charset="0"/>
              <a:buChar char="•"/>
            </a:pPr>
            <a:r>
              <a:rPr lang="en-US" dirty="0"/>
              <a:t>By communicating about challenges and successes, Local Reflections Chairs can help one another </a:t>
            </a:r>
            <a:r>
              <a:rPr lang="en-US" dirty="0" smtClean="0"/>
              <a:t>with:</a:t>
            </a:r>
          </a:p>
          <a:p>
            <a:pPr marL="742950" lvl="1" indent="-285750">
              <a:buFont typeface="Arial" pitchFamily="34" charset="0"/>
              <a:buChar char="•"/>
            </a:pPr>
            <a:r>
              <a:rPr lang="en-US" dirty="0" smtClean="0"/>
              <a:t>Identifying </a:t>
            </a:r>
            <a:r>
              <a:rPr lang="en-US" dirty="0"/>
              <a:t>community </a:t>
            </a:r>
            <a:r>
              <a:rPr lang="en-US" dirty="0" smtClean="0"/>
              <a:t>judges</a:t>
            </a:r>
          </a:p>
          <a:p>
            <a:pPr marL="742950" lvl="1" indent="-285750">
              <a:buFont typeface="Arial" pitchFamily="34" charset="0"/>
              <a:buChar char="•"/>
            </a:pPr>
            <a:r>
              <a:rPr lang="en-US" dirty="0"/>
              <a:t>P</a:t>
            </a:r>
            <a:r>
              <a:rPr lang="en-US" dirty="0" smtClean="0"/>
              <a:t>romoting </a:t>
            </a:r>
            <a:r>
              <a:rPr lang="en-US" dirty="0"/>
              <a:t>the Reflections Program in the </a:t>
            </a:r>
            <a:r>
              <a:rPr lang="en-US" dirty="0" smtClean="0"/>
              <a:t>community</a:t>
            </a:r>
          </a:p>
          <a:p>
            <a:pPr marL="742950" lvl="1" indent="-285750">
              <a:buFont typeface="Arial" pitchFamily="34" charset="0"/>
              <a:buChar char="•"/>
            </a:pPr>
            <a:r>
              <a:rPr lang="en-US" dirty="0"/>
              <a:t>L</a:t>
            </a:r>
            <a:r>
              <a:rPr lang="en-US" dirty="0" smtClean="0"/>
              <a:t>ocating </a:t>
            </a:r>
            <a:r>
              <a:rPr lang="en-US" dirty="0"/>
              <a:t>affordable </a:t>
            </a:r>
            <a:r>
              <a:rPr lang="en-US" dirty="0" smtClean="0"/>
              <a:t>vendors</a:t>
            </a:r>
          </a:p>
          <a:p>
            <a:pPr marL="742950" lvl="1" indent="-285750">
              <a:buFont typeface="Arial" pitchFamily="34" charset="0"/>
              <a:buChar char="•"/>
            </a:pPr>
            <a:r>
              <a:rPr lang="en-US" dirty="0"/>
              <a:t>F</a:t>
            </a:r>
            <a:r>
              <a:rPr lang="en-US" dirty="0" smtClean="0"/>
              <a:t>inding </a:t>
            </a:r>
            <a:r>
              <a:rPr lang="en-US" dirty="0"/>
              <a:t>additional sources for </a:t>
            </a:r>
            <a:r>
              <a:rPr lang="en-US" dirty="0" smtClean="0"/>
              <a:t>support</a:t>
            </a:r>
            <a:r>
              <a:rPr lang="en-US" dirty="0"/>
              <a:t> </a:t>
            </a:r>
          </a:p>
          <a:p>
            <a:endParaRPr lang="en-US" dirty="0"/>
          </a:p>
        </p:txBody>
      </p:sp>
      <p:pic>
        <p:nvPicPr>
          <p:cNvPr id="6"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19725" y="1263092"/>
            <a:ext cx="3267075" cy="3976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8"/>
          <p:cNvSpPr txBox="1">
            <a:spLocks noChangeArrowheads="1"/>
          </p:cNvSpPr>
          <p:nvPr/>
        </p:nvSpPr>
        <p:spPr bwMode="auto">
          <a:xfrm>
            <a:off x="5419724" y="4884510"/>
            <a:ext cx="3267075" cy="523220"/>
          </a:xfrm>
          <a:prstGeom prst="rect">
            <a:avLst/>
          </a:prstGeom>
          <a:solidFill>
            <a:schemeClr val="tx2"/>
          </a:solidFill>
          <a:ln w="9525">
            <a:solidFill>
              <a:schemeClr val="tx2"/>
            </a:solidFill>
            <a:miter lim="800000"/>
            <a:headEnd/>
            <a:tailEnd/>
          </a:ln>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400" b="1" dirty="0" err="1" smtClean="0">
                <a:solidFill>
                  <a:schemeClr val="bg1"/>
                </a:solidFill>
              </a:rPr>
              <a:t>Racquel</a:t>
            </a:r>
            <a:r>
              <a:rPr lang="en-US" sz="1400" b="1" dirty="0" smtClean="0">
                <a:solidFill>
                  <a:schemeClr val="bg1"/>
                </a:solidFill>
              </a:rPr>
              <a:t> Charles </a:t>
            </a:r>
            <a:r>
              <a:rPr lang="en-US" sz="1400" dirty="0" smtClean="0">
                <a:solidFill>
                  <a:schemeClr val="bg1"/>
                </a:solidFill>
              </a:rPr>
              <a:t>“True Colors”</a:t>
            </a:r>
          </a:p>
          <a:p>
            <a:pPr algn="ctr" eaLnBrk="1" hangingPunct="1"/>
            <a:r>
              <a:rPr lang="en-US" sz="1400" dirty="0" smtClean="0">
                <a:solidFill>
                  <a:schemeClr val="bg1"/>
                </a:solidFill>
              </a:rPr>
              <a:t>U.S. Department of Education</a:t>
            </a:r>
          </a:p>
        </p:txBody>
      </p:sp>
      <p:sp>
        <p:nvSpPr>
          <p:cNvPr id="5" name="TextBox 4"/>
          <p:cNvSpPr txBox="1"/>
          <p:nvPr/>
        </p:nvSpPr>
        <p:spPr>
          <a:xfrm>
            <a:off x="573111" y="4036802"/>
            <a:ext cx="4063284" cy="1754326"/>
          </a:xfrm>
          <a:prstGeom prst="rect">
            <a:avLst/>
          </a:prstGeom>
          <a:noFill/>
        </p:spPr>
        <p:txBody>
          <a:bodyPr wrap="square" rtlCol="0">
            <a:spAutoFit/>
          </a:bodyPr>
          <a:lstStyle/>
          <a:p>
            <a:pPr algn="ctr"/>
            <a:r>
              <a:rPr lang="en-US" b="1" dirty="0" smtClean="0"/>
              <a:t>Make sure your Chair’s contact information is on file at State Office!</a:t>
            </a:r>
          </a:p>
          <a:p>
            <a:pPr algn="ctr"/>
            <a:r>
              <a:rPr lang="en-US" b="1" dirty="0" smtClean="0">
                <a:hlinkClick r:id="rId4"/>
              </a:rPr>
              <a:t>office@scpta.org</a:t>
            </a:r>
            <a:endParaRPr lang="en-US" b="1" dirty="0" smtClean="0"/>
          </a:p>
          <a:p>
            <a:pPr algn="ctr"/>
            <a:r>
              <a:rPr lang="en-US" b="1" dirty="0" smtClean="0"/>
              <a:t>800-743-3PTA</a:t>
            </a:r>
          </a:p>
          <a:p>
            <a:pPr algn="ctr"/>
            <a:r>
              <a:rPr lang="en-US" b="1" dirty="0" smtClean="0"/>
              <a:t>Communication will be via email and social media sites</a:t>
            </a:r>
          </a:p>
        </p:txBody>
      </p:sp>
    </p:spTree>
    <p:extLst>
      <p:ext uri="{BB962C8B-B14F-4D97-AF65-F5344CB8AC3E}">
        <p14:creationId xmlns:p14="http://schemas.microsoft.com/office/powerpoint/2010/main" val="1900949072"/>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smtClean="0"/>
              <a:t>Recognizing outstanding Reflections programs</a:t>
            </a:r>
            <a:endParaRPr lang="en-US" sz="3000" dirty="0"/>
          </a:p>
        </p:txBody>
      </p:sp>
      <p:sp>
        <p:nvSpPr>
          <p:cNvPr id="3" name="TextBox 2"/>
          <p:cNvSpPr txBox="1"/>
          <p:nvPr/>
        </p:nvSpPr>
        <p:spPr>
          <a:xfrm>
            <a:off x="590550" y="895351"/>
            <a:ext cx="8082908" cy="4801314"/>
          </a:xfrm>
          <a:prstGeom prst="rect">
            <a:avLst/>
          </a:prstGeom>
          <a:noFill/>
        </p:spPr>
        <p:txBody>
          <a:bodyPr wrap="square" rtlCol="0">
            <a:spAutoFit/>
          </a:bodyPr>
          <a:lstStyle/>
          <a:p>
            <a:r>
              <a:rPr lang="en-US" b="1" dirty="0"/>
              <a:t>The Debbie </a:t>
            </a:r>
            <a:r>
              <a:rPr lang="en-US" b="1" dirty="0" err="1"/>
              <a:t>Shumpert</a:t>
            </a:r>
            <a:r>
              <a:rPr lang="en-US" b="1" dirty="0"/>
              <a:t> Reflections Participation Award</a:t>
            </a:r>
            <a:endParaRPr lang="en-US" dirty="0"/>
          </a:p>
          <a:p>
            <a:r>
              <a:rPr lang="en-US" dirty="0"/>
              <a:t>SCPTA will provide one award each to the Elementary School, Middle School, High School and other participating educational institution that has the highest level of participation by students in the 2013-14 Reflections Program.</a:t>
            </a:r>
          </a:p>
          <a:p>
            <a:r>
              <a:rPr lang="en-US" dirty="0"/>
              <a:t> </a:t>
            </a:r>
          </a:p>
          <a:p>
            <a:r>
              <a:rPr lang="en-US" dirty="0"/>
              <a:t>The District(s) or Council(s) with the highest total school participation rate will also be recognized.</a:t>
            </a:r>
          </a:p>
          <a:p>
            <a:r>
              <a:rPr lang="en-US" dirty="0"/>
              <a:t> </a:t>
            </a:r>
          </a:p>
          <a:p>
            <a:r>
              <a:rPr lang="en-US" dirty="0"/>
              <a:t>This recognition is in honor of Debbie </a:t>
            </a:r>
            <a:r>
              <a:rPr lang="en-US" dirty="0" err="1"/>
              <a:t>Shumpert</a:t>
            </a:r>
            <a:r>
              <a:rPr lang="en-US" dirty="0"/>
              <a:t>, SC State Reflections Chair for six years, for her outstanding dedication and inspiration.  </a:t>
            </a:r>
            <a:r>
              <a:rPr lang="en-US" dirty="0" smtClean="0"/>
              <a:t>Mrs. </a:t>
            </a:r>
            <a:r>
              <a:rPr lang="en-US" dirty="0" err="1" smtClean="0"/>
              <a:t>Shumpert</a:t>
            </a:r>
            <a:r>
              <a:rPr lang="en-US" dirty="0" smtClean="0"/>
              <a:t> fought a courageous battle with cancer and passed </a:t>
            </a:r>
            <a:r>
              <a:rPr lang="en-US" dirty="0"/>
              <a:t>away in 2005.</a:t>
            </a:r>
          </a:p>
          <a:p>
            <a:r>
              <a:rPr lang="en-US" dirty="0"/>
              <a:t> </a:t>
            </a:r>
          </a:p>
          <a:p>
            <a:r>
              <a:rPr lang="en-US" dirty="0"/>
              <a:t>The SCPTA State Reflections Committee will review the total number of participants in each school &amp; divide this total by the school enrollment to determine the highest ratio of students to participants.  Winners will be announced at the State Convention.</a:t>
            </a:r>
          </a:p>
          <a:p>
            <a:pPr algn="ctr"/>
            <a:endParaRPr lang="en-US" dirty="0"/>
          </a:p>
        </p:txBody>
      </p:sp>
      <p:sp>
        <p:nvSpPr>
          <p:cNvPr id="4" name="TextBox 3"/>
          <p:cNvSpPr txBox="1"/>
          <p:nvPr/>
        </p:nvSpPr>
        <p:spPr>
          <a:xfrm>
            <a:off x="442628" y="6026728"/>
            <a:ext cx="2272863" cy="461665"/>
          </a:xfrm>
          <a:prstGeom prst="rect">
            <a:avLst/>
          </a:prstGeom>
          <a:noFill/>
        </p:spPr>
        <p:txBody>
          <a:bodyPr wrap="square" rtlCol="0">
            <a:spAutoFit/>
          </a:bodyPr>
          <a:lstStyle/>
          <a:p>
            <a:r>
              <a:rPr lang="en-US" sz="2400" b="1" dirty="0" smtClean="0">
                <a:solidFill>
                  <a:schemeClr val="bg1"/>
                </a:solidFill>
              </a:rPr>
              <a:t>5.4 </a:t>
            </a:r>
            <a:endParaRPr lang="en-US" sz="2400" b="1" dirty="0">
              <a:solidFill>
                <a:schemeClr val="bg1"/>
              </a:solidFill>
            </a:endParaRPr>
          </a:p>
        </p:txBody>
      </p:sp>
    </p:spTree>
    <p:extLst>
      <p:ext uri="{BB962C8B-B14F-4D97-AF65-F5344CB8AC3E}">
        <p14:creationId xmlns:p14="http://schemas.microsoft.com/office/powerpoint/2010/main" val="3449437820"/>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199" y="2184200"/>
            <a:ext cx="8326583" cy="2431435"/>
          </a:xfrm>
          <a:prstGeom prst="rect">
            <a:avLst/>
          </a:prstGeom>
          <a:noFill/>
        </p:spPr>
        <p:txBody>
          <a:bodyPr wrap="square" rtlCol="0">
            <a:spAutoFit/>
          </a:bodyPr>
          <a:lstStyle/>
          <a:p>
            <a:pPr algn="ctr"/>
            <a:r>
              <a:rPr lang="en-US" sz="4400" b="1" dirty="0" smtClean="0">
                <a:solidFill>
                  <a:schemeClr val="bg1"/>
                </a:solidFill>
              </a:rPr>
              <a:t>Chapter 6 </a:t>
            </a:r>
          </a:p>
          <a:p>
            <a:pPr algn="ctr"/>
            <a:r>
              <a:rPr lang="en-US" sz="4400" b="1" dirty="0" smtClean="0">
                <a:solidFill>
                  <a:schemeClr val="bg1"/>
                </a:solidFill>
              </a:rPr>
              <a:t>Collecting and Judging </a:t>
            </a:r>
          </a:p>
          <a:p>
            <a:pPr algn="ctr"/>
            <a:r>
              <a:rPr lang="en-US" sz="4400" b="1" dirty="0" smtClean="0">
                <a:solidFill>
                  <a:schemeClr val="bg1"/>
                </a:solidFill>
              </a:rPr>
              <a:t>Student Entries</a:t>
            </a:r>
          </a:p>
          <a:p>
            <a:endParaRPr lang="en-US" sz="2000" dirty="0">
              <a:solidFill>
                <a:schemeClr val="bg1"/>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34774" y="5403910"/>
            <a:ext cx="1249321" cy="1034161"/>
          </a:xfrm>
          <a:prstGeom prst="rect">
            <a:avLst/>
          </a:prstGeom>
        </p:spPr>
      </p:pic>
    </p:spTree>
    <p:extLst>
      <p:ext uri="{BB962C8B-B14F-4D97-AF65-F5344CB8AC3E}">
        <p14:creationId xmlns:p14="http://schemas.microsoft.com/office/powerpoint/2010/main" val="3617731975"/>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Deadline for Entries</a:t>
            </a:r>
            <a:endParaRPr lang="en-US" dirty="0"/>
          </a:p>
        </p:txBody>
      </p:sp>
      <p:sp>
        <p:nvSpPr>
          <p:cNvPr id="3" name="TextBox 2"/>
          <p:cNvSpPr txBox="1"/>
          <p:nvPr/>
        </p:nvSpPr>
        <p:spPr>
          <a:xfrm>
            <a:off x="442628" y="6026728"/>
            <a:ext cx="2272863" cy="461665"/>
          </a:xfrm>
          <a:prstGeom prst="rect">
            <a:avLst/>
          </a:prstGeom>
          <a:noFill/>
        </p:spPr>
        <p:txBody>
          <a:bodyPr wrap="square" rtlCol="0">
            <a:spAutoFit/>
          </a:bodyPr>
          <a:lstStyle/>
          <a:p>
            <a:r>
              <a:rPr lang="en-US" sz="2400" b="1" dirty="0">
                <a:solidFill>
                  <a:schemeClr val="bg1"/>
                </a:solidFill>
              </a:rPr>
              <a:t>6</a:t>
            </a:r>
            <a:r>
              <a:rPr lang="en-US" sz="2400" b="1" dirty="0" smtClean="0">
                <a:solidFill>
                  <a:schemeClr val="bg1"/>
                </a:solidFill>
              </a:rPr>
              <a:t>.0</a:t>
            </a:r>
            <a:endParaRPr lang="en-US" sz="2400" b="1" dirty="0">
              <a:solidFill>
                <a:schemeClr val="bg1"/>
              </a:solidFill>
            </a:endParaRPr>
          </a:p>
        </p:txBody>
      </p:sp>
      <p:sp>
        <p:nvSpPr>
          <p:cNvPr id="4" name="TextBox 3"/>
          <p:cNvSpPr txBox="1"/>
          <p:nvPr/>
        </p:nvSpPr>
        <p:spPr>
          <a:xfrm>
            <a:off x="1103913" y="1147247"/>
            <a:ext cx="7582887" cy="2585323"/>
          </a:xfrm>
          <a:prstGeom prst="rect">
            <a:avLst/>
          </a:prstGeom>
          <a:noFill/>
        </p:spPr>
        <p:txBody>
          <a:bodyPr wrap="square" rtlCol="0">
            <a:spAutoFit/>
          </a:bodyPr>
          <a:lstStyle/>
          <a:p>
            <a:pPr marL="285750" indent="-285750">
              <a:buFont typeface="Wingdings" pitchFamily="2" charset="2"/>
              <a:buChar char="ü"/>
            </a:pPr>
            <a:r>
              <a:rPr lang="en-US" dirty="0" smtClean="0"/>
              <a:t>Will need at least two weeks for judging</a:t>
            </a:r>
          </a:p>
          <a:p>
            <a:pPr marL="285750" indent="-285750">
              <a:buFont typeface="Wingdings" pitchFamily="2" charset="2"/>
              <a:buChar char="ü"/>
            </a:pPr>
            <a:r>
              <a:rPr lang="en-US" dirty="0" smtClean="0"/>
              <a:t>Allow two weeks to prepare entries for the next round of judging.</a:t>
            </a:r>
          </a:p>
          <a:p>
            <a:endParaRPr lang="en-US" dirty="0" smtClean="0"/>
          </a:p>
          <a:p>
            <a:r>
              <a:rPr lang="en-US" dirty="0" smtClean="0"/>
              <a:t>Please check with your District level PTA to determine if any additional rounds of judging take place in your area.</a:t>
            </a:r>
          </a:p>
          <a:p>
            <a:endParaRPr lang="en-US" dirty="0"/>
          </a:p>
          <a:p>
            <a:r>
              <a:rPr lang="en-US" dirty="0" smtClean="0"/>
              <a:t>The State turn-in date is Saturday, February 8, 2014 at the Richland County </a:t>
            </a:r>
          </a:p>
          <a:p>
            <a:r>
              <a:rPr lang="en-US" dirty="0" smtClean="0"/>
              <a:t>Downtown library:  </a:t>
            </a:r>
            <a:r>
              <a:rPr lang="en-US" dirty="0" smtClean="0">
                <a:solidFill>
                  <a:srgbClr val="FF0000"/>
                </a:solidFill>
              </a:rPr>
              <a:t>	</a:t>
            </a:r>
            <a:r>
              <a:rPr lang="en-US" dirty="0" smtClean="0"/>
              <a:t>1431 </a:t>
            </a:r>
            <a:r>
              <a:rPr lang="en-US" dirty="0"/>
              <a:t>Assembly </a:t>
            </a:r>
            <a:r>
              <a:rPr lang="en-US" dirty="0" smtClean="0"/>
              <a:t>Street</a:t>
            </a:r>
          </a:p>
          <a:p>
            <a:r>
              <a:rPr lang="en-US" dirty="0" smtClean="0"/>
              <a:t>					Columbia</a:t>
            </a:r>
            <a:r>
              <a:rPr lang="en-US" dirty="0"/>
              <a:t>, SC 29201</a:t>
            </a:r>
            <a:r>
              <a:rPr lang="en-US" dirty="0" smtClean="0">
                <a:solidFill>
                  <a:srgbClr val="FF0000"/>
                </a:solidFill>
              </a:rPr>
              <a:t> </a:t>
            </a:r>
            <a:endParaRPr lang="en-US" dirty="0">
              <a:solidFill>
                <a:srgbClr val="FF0000"/>
              </a:solidFill>
            </a:endParaRPr>
          </a:p>
        </p:txBody>
      </p:sp>
    </p:spTree>
    <p:extLst>
      <p:ext uri="{BB962C8B-B14F-4D97-AF65-F5344CB8AC3E}">
        <p14:creationId xmlns:p14="http://schemas.microsoft.com/office/powerpoint/2010/main" val="1579214694"/>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Understanding Program Rules</a:t>
            </a:r>
            <a:endParaRPr lang="en-US" dirty="0"/>
          </a:p>
        </p:txBody>
      </p:sp>
      <p:sp>
        <p:nvSpPr>
          <p:cNvPr id="3" name="TextBox 2"/>
          <p:cNvSpPr txBox="1"/>
          <p:nvPr/>
        </p:nvSpPr>
        <p:spPr>
          <a:xfrm>
            <a:off x="442628" y="6026728"/>
            <a:ext cx="4328932" cy="461665"/>
          </a:xfrm>
          <a:prstGeom prst="rect">
            <a:avLst/>
          </a:prstGeom>
          <a:noFill/>
        </p:spPr>
        <p:txBody>
          <a:bodyPr wrap="square" rtlCol="0">
            <a:spAutoFit/>
          </a:bodyPr>
          <a:lstStyle/>
          <a:p>
            <a:r>
              <a:rPr lang="en-US" sz="2400" b="1" dirty="0">
                <a:solidFill>
                  <a:schemeClr val="bg1"/>
                </a:solidFill>
              </a:rPr>
              <a:t>6</a:t>
            </a:r>
            <a:r>
              <a:rPr lang="en-US" sz="2400" b="1" dirty="0" smtClean="0">
                <a:solidFill>
                  <a:schemeClr val="bg1"/>
                </a:solidFill>
              </a:rPr>
              <a:t>.1 Appendix G</a:t>
            </a:r>
            <a:endParaRPr lang="en-US" sz="2400" b="1" dirty="0">
              <a:solidFill>
                <a:schemeClr val="bg1"/>
              </a:solidFill>
            </a:endParaRPr>
          </a:p>
        </p:txBody>
      </p:sp>
      <p:sp>
        <p:nvSpPr>
          <p:cNvPr id="5" name="TextBox 4"/>
          <p:cNvSpPr txBox="1"/>
          <p:nvPr/>
        </p:nvSpPr>
        <p:spPr>
          <a:xfrm>
            <a:off x="535537" y="2131112"/>
            <a:ext cx="4236023" cy="1631216"/>
          </a:xfrm>
          <a:prstGeom prst="rect">
            <a:avLst/>
          </a:prstGeom>
          <a:noFill/>
        </p:spPr>
        <p:txBody>
          <a:bodyPr wrap="square" rtlCol="0">
            <a:spAutoFit/>
          </a:bodyPr>
          <a:lstStyle/>
          <a:p>
            <a:pPr marL="285750" indent="-285750">
              <a:spcAft>
                <a:spcPts val="1200"/>
              </a:spcAft>
              <a:buFont typeface="Arial" pitchFamily="34" charset="0"/>
              <a:buChar char="•"/>
            </a:pPr>
            <a:r>
              <a:rPr lang="en-US" sz="2000" dirty="0" smtClean="0"/>
              <a:t>General Participation Rules</a:t>
            </a:r>
          </a:p>
          <a:p>
            <a:pPr marL="285750" indent="-285750">
              <a:spcAft>
                <a:spcPts val="1200"/>
              </a:spcAft>
              <a:buFont typeface="Arial" pitchFamily="34" charset="0"/>
              <a:buChar char="•"/>
            </a:pPr>
            <a:r>
              <a:rPr lang="en-US" sz="2000" dirty="0" smtClean="0"/>
              <a:t>Arts Category Rules</a:t>
            </a:r>
            <a:endParaRPr lang="en-US" sz="2000" dirty="0"/>
          </a:p>
          <a:p>
            <a:pPr marL="285750" indent="-285750">
              <a:spcAft>
                <a:spcPts val="1200"/>
              </a:spcAft>
              <a:buFont typeface="Arial" pitchFamily="34" charset="0"/>
              <a:buChar char="•"/>
            </a:pPr>
            <a:r>
              <a:rPr lang="en-US" sz="2000" dirty="0" smtClean="0"/>
              <a:t>Student Eligibility and Entry Guidelines</a:t>
            </a:r>
            <a:endParaRPr lang="en-US" sz="2000" dirty="0"/>
          </a:p>
        </p:txBody>
      </p:sp>
      <p:graphicFrame>
        <p:nvGraphicFramePr>
          <p:cNvPr id="10" name="Diagram 9"/>
          <p:cNvGraphicFramePr/>
          <p:nvPr>
            <p:extLst>
              <p:ext uri="{D42A27DB-BD31-4B8C-83A1-F6EECF244321}">
                <p14:modId xmlns:p14="http://schemas.microsoft.com/office/powerpoint/2010/main" val="3927263459"/>
              </p:ext>
            </p:extLst>
          </p:nvPr>
        </p:nvGraphicFramePr>
        <p:xfrm>
          <a:off x="4465977" y="2132356"/>
          <a:ext cx="4562626" cy="3133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660980" y="1182111"/>
            <a:ext cx="5609997" cy="590931"/>
          </a:xfrm>
          <a:prstGeom prst="rect">
            <a:avLst/>
          </a:prstGeom>
          <a:noFill/>
        </p:spPr>
        <p:txBody>
          <a:bodyPr wrap="none" rtlCol="0">
            <a:spAutoFit/>
          </a:bodyPr>
          <a:lstStyle/>
          <a:p>
            <a:pPr lvl="0" algn="ctr" defTabSz="800100">
              <a:lnSpc>
                <a:spcPct val="90000"/>
              </a:lnSpc>
              <a:spcAft>
                <a:spcPts val="0"/>
              </a:spcAft>
            </a:pPr>
            <a:r>
              <a:rPr lang="en-US" b="1" dirty="0" smtClean="0">
                <a:solidFill>
                  <a:srgbClr val="800000"/>
                </a:solidFill>
              </a:rPr>
              <a:t>PTA Units often participate in one </a:t>
            </a:r>
            <a:r>
              <a:rPr lang="en-US" b="1" dirty="0">
                <a:solidFill>
                  <a:srgbClr val="800000"/>
                </a:solidFill>
              </a:rPr>
              <a:t>or more arts categories</a:t>
            </a:r>
          </a:p>
          <a:p>
            <a:pPr lvl="0" algn="ctr" defTabSz="800100">
              <a:lnSpc>
                <a:spcPct val="90000"/>
              </a:lnSpc>
              <a:spcAft>
                <a:spcPts val="0"/>
              </a:spcAft>
            </a:pPr>
            <a:r>
              <a:rPr lang="en-US" b="1" dirty="0">
                <a:solidFill>
                  <a:srgbClr val="800000"/>
                </a:solidFill>
              </a:rPr>
              <a:t>Students </a:t>
            </a:r>
            <a:r>
              <a:rPr lang="en-US" b="1" dirty="0" smtClean="0">
                <a:solidFill>
                  <a:srgbClr val="800000"/>
                </a:solidFill>
              </a:rPr>
              <a:t>often participate </a:t>
            </a:r>
            <a:r>
              <a:rPr lang="en-US" b="1" dirty="0">
                <a:solidFill>
                  <a:srgbClr val="800000"/>
                </a:solidFill>
              </a:rPr>
              <a:t>in any or all arts </a:t>
            </a:r>
            <a:r>
              <a:rPr lang="en-US" b="1" dirty="0" smtClean="0">
                <a:solidFill>
                  <a:srgbClr val="800000"/>
                </a:solidFill>
              </a:rPr>
              <a:t>categories</a:t>
            </a:r>
            <a:endParaRPr lang="en-US" b="1" dirty="0">
              <a:solidFill>
                <a:srgbClr val="800000"/>
              </a:solidFill>
            </a:endParaRPr>
          </a:p>
        </p:txBody>
      </p:sp>
    </p:spTree>
    <p:extLst>
      <p:ext uri="{BB962C8B-B14F-4D97-AF65-F5344CB8AC3E}">
        <p14:creationId xmlns:p14="http://schemas.microsoft.com/office/powerpoint/2010/main" val="1580680304"/>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Sample Student Entry Form</a:t>
            </a:r>
            <a:endParaRPr lang="en-US" dirty="0"/>
          </a:p>
        </p:txBody>
      </p:sp>
      <p:sp>
        <p:nvSpPr>
          <p:cNvPr id="5" name="TextBox 4"/>
          <p:cNvSpPr txBox="1"/>
          <p:nvPr/>
        </p:nvSpPr>
        <p:spPr>
          <a:xfrm>
            <a:off x="442628" y="6026728"/>
            <a:ext cx="4328932" cy="461665"/>
          </a:xfrm>
          <a:prstGeom prst="rect">
            <a:avLst/>
          </a:prstGeom>
          <a:noFill/>
        </p:spPr>
        <p:txBody>
          <a:bodyPr wrap="square" rtlCol="0">
            <a:spAutoFit/>
          </a:bodyPr>
          <a:lstStyle/>
          <a:p>
            <a:r>
              <a:rPr lang="en-US" sz="2400" b="1" dirty="0">
                <a:solidFill>
                  <a:schemeClr val="bg1"/>
                </a:solidFill>
              </a:rPr>
              <a:t>6</a:t>
            </a:r>
            <a:r>
              <a:rPr lang="en-US" sz="2400" b="1" dirty="0" smtClean="0">
                <a:solidFill>
                  <a:schemeClr val="bg1"/>
                </a:solidFill>
              </a:rPr>
              <a:t>.1 Appendix H</a:t>
            </a:r>
            <a:endParaRPr lang="en-US" sz="2400" b="1" dirty="0">
              <a:solidFill>
                <a:schemeClr val="bg1"/>
              </a:solidFill>
            </a:endParaRPr>
          </a:p>
        </p:txBody>
      </p:sp>
      <p:pic>
        <p:nvPicPr>
          <p:cNvPr id="2052"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134320" y="1018572"/>
            <a:ext cx="6921659" cy="44446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37313" y="1010920"/>
            <a:ext cx="3457836" cy="44599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4277842"/>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Summary of Rules</a:t>
            </a:r>
            <a:endParaRPr lang="en-US" dirty="0"/>
          </a:p>
        </p:txBody>
      </p:sp>
      <p:sp>
        <p:nvSpPr>
          <p:cNvPr id="6" name="Rounded Rectangle 4"/>
          <p:cNvSpPr/>
          <p:nvPr/>
        </p:nvSpPr>
        <p:spPr>
          <a:xfrm>
            <a:off x="1763635" y="1081444"/>
            <a:ext cx="5616731" cy="5025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endParaRPr lang="en-US" sz="2400" b="1" kern="1200" dirty="0"/>
          </a:p>
        </p:txBody>
      </p:sp>
      <p:graphicFrame>
        <p:nvGraphicFramePr>
          <p:cNvPr id="7" name="Diagram 6"/>
          <p:cNvGraphicFramePr/>
          <p:nvPr>
            <p:extLst>
              <p:ext uri="{D42A27DB-BD31-4B8C-83A1-F6EECF244321}">
                <p14:modId xmlns:p14="http://schemas.microsoft.com/office/powerpoint/2010/main" val="2615914424"/>
              </p:ext>
            </p:extLst>
          </p:nvPr>
        </p:nvGraphicFramePr>
        <p:xfrm>
          <a:off x="457201" y="1081445"/>
          <a:ext cx="8120130" cy="4350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5092468"/>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Rules Continued</a:t>
            </a:r>
            <a:endParaRPr lang="en-US" dirty="0"/>
          </a:p>
        </p:txBody>
      </p:sp>
      <p:graphicFrame>
        <p:nvGraphicFramePr>
          <p:cNvPr id="3" name="Diagram 2"/>
          <p:cNvGraphicFramePr/>
          <p:nvPr>
            <p:extLst>
              <p:ext uri="{D42A27DB-BD31-4B8C-83A1-F6EECF244321}">
                <p14:modId xmlns:p14="http://schemas.microsoft.com/office/powerpoint/2010/main" val="523197563"/>
              </p:ext>
            </p:extLst>
          </p:nvPr>
        </p:nvGraphicFramePr>
        <p:xfrm>
          <a:off x="457200" y="1326939"/>
          <a:ext cx="8229600" cy="4120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2249919"/>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2050483" y="4893009"/>
            <a:ext cx="703753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200" b="1" dirty="0">
                <a:solidFill>
                  <a:schemeClr val="bg1"/>
                </a:solidFill>
              </a:rPr>
              <a:t>All children deserve opportunities to </a:t>
            </a:r>
          </a:p>
          <a:p>
            <a:r>
              <a:rPr lang="en-US" sz="3200" b="1" dirty="0">
                <a:solidFill>
                  <a:schemeClr val="bg1"/>
                </a:solidFill>
              </a:rPr>
              <a:t>explore and be involved in the arts</a:t>
            </a:r>
            <a:r>
              <a:rPr lang="en-US" sz="2000" b="1" dirty="0">
                <a:solidFill>
                  <a:schemeClr val="tx2"/>
                </a:solidFill>
              </a:rPr>
              <a:t>.</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497" y="4910239"/>
            <a:ext cx="1249321" cy="1034161"/>
          </a:xfrm>
          <a:prstGeom prst="rect">
            <a:avLst/>
          </a:prstGeom>
        </p:spPr>
      </p:pic>
      <p:pic>
        <p:nvPicPr>
          <p:cNvPr id="5" name="Picture 2" descr="2012 Reflections Winners"/>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2388" y="0"/>
            <a:ext cx="9353143" cy="4215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302056"/>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Special Artist Division</a:t>
            </a:r>
            <a:endParaRPr lang="en-US" dirty="0"/>
          </a:p>
        </p:txBody>
      </p:sp>
      <p:sp>
        <p:nvSpPr>
          <p:cNvPr id="3" name="TextBox 2"/>
          <p:cNvSpPr txBox="1"/>
          <p:nvPr/>
        </p:nvSpPr>
        <p:spPr>
          <a:xfrm>
            <a:off x="442628" y="6026728"/>
            <a:ext cx="2870415" cy="461665"/>
          </a:xfrm>
          <a:prstGeom prst="rect">
            <a:avLst/>
          </a:prstGeom>
          <a:noFill/>
        </p:spPr>
        <p:txBody>
          <a:bodyPr wrap="square" rtlCol="0">
            <a:spAutoFit/>
          </a:bodyPr>
          <a:lstStyle/>
          <a:p>
            <a:r>
              <a:rPr lang="en-US" sz="2400" b="1" dirty="0">
                <a:solidFill>
                  <a:schemeClr val="bg1"/>
                </a:solidFill>
              </a:rPr>
              <a:t>6</a:t>
            </a:r>
            <a:r>
              <a:rPr lang="en-US" sz="2400" b="1" dirty="0" smtClean="0">
                <a:solidFill>
                  <a:schemeClr val="bg1"/>
                </a:solidFill>
              </a:rPr>
              <a:t>.1 </a:t>
            </a:r>
            <a:endParaRPr lang="en-US" sz="2400" b="1" dirty="0">
              <a:solidFill>
                <a:schemeClr val="bg1"/>
              </a:solidFill>
            </a:endParaRPr>
          </a:p>
        </p:txBody>
      </p:sp>
      <p:graphicFrame>
        <p:nvGraphicFramePr>
          <p:cNvPr id="5" name="Diagram 4"/>
          <p:cNvGraphicFramePr/>
          <p:nvPr>
            <p:extLst>
              <p:ext uri="{D42A27DB-BD31-4B8C-83A1-F6EECF244321}">
                <p14:modId xmlns:p14="http://schemas.microsoft.com/office/powerpoint/2010/main" val="3263495550"/>
              </p:ext>
            </p:extLst>
          </p:nvPr>
        </p:nvGraphicFramePr>
        <p:xfrm>
          <a:off x="299388" y="1187191"/>
          <a:ext cx="2217544" cy="4044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7"/>
          <p:cNvGrpSpPr/>
          <p:nvPr/>
        </p:nvGrpSpPr>
        <p:grpSpPr>
          <a:xfrm rot="5400000">
            <a:off x="1687189" y="2016930"/>
            <a:ext cx="4010767" cy="2351282"/>
            <a:chOff x="113135" y="789620"/>
            <a:chExt cx="2201981" cy="2464904"/>
          </a:xfrm>
          <a:solidFill>
            <a:srgbClr val="800000"/>
          </a:solidFill>
        </p:grpSpPr>
        <p:sp>
          <p:nvSpPr>
            <p:cNvPr id="9" name="Rectangle 8"/>
            <p:cNvSpPr/>
            <p:nvPr/>
          </p:nvSpPr>
          <p:spPr>
            <a:xfrm rot="16200000">
              <a:off x="-18326" y="921082"/>
              <a:ext cx="2464904" cy="2201980"/>
            </a:xfrm>
            <a:prstGeom prst="rect">
              <a:avLst/>
            </a:prstGeom>
            <a:grpFill/>
            <a:ln>
              <a:solidFill>
                <a:srgbClr val="800000"/>
              </a:solidFill>
            </a:ln>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0" name="Rectangle 9"/>
            <p:cNvSpPr/>
            <p:nvPr/>
          </p:nvSpPr>
          <p:spPr>
            <a:xfrm rot="16200000">
              <a:off x="-18326" y="921081"/>
              <a:ext cx="2464904" cy="2201981"/>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8590" tIns="148590" rIns="148590" bIns="148590" numCol="1" spcCol="1270" anchor="ctr" anchorCtr="0">
              <a:noAutofit/>
            </a:bodyPr>
            <a:lstStyle/>
            <a:p>
              <a:pPr lvl="0" algn="ctr" defTabSz="1733550">
                <a:lnSpc>
                  <a:spcPct val="90000"/>
                </a:lnSpc>
                <a:spcBef>
                  <a:spcPct val="0"/>
                </a:spcBef>
                <a:spcAft>
                  <a:spcPts val="0"/>
                </a:spcAft>
              </a:pPr>
              <a:r>
                <a:rPr lang="en-US" sz="2800" b="1" kern="1200" dirty="0" smtClean="0">
                  <a:solidFill>
                    <a:schemeClr val="bg1"/>
                  </a:solidFill>
                </a:rPr>
                <a:t>Special Artist</a:t>
              </a:r>
            </a:p>
            <a:p>
              <a:pPr lvl="0" algn="ctr" defTabSz="1733550">
                <a:lnSpc>
                  <a:spcPct val="90000"/>
                </a:lnSpc>
                <a:spcBef>
                  <a:spcPct val="0"/>
                </a:spcBef>
                <a:spcAft>
                  <a:spcPts val="0"/>
                </a:spcAft>
              </a:pPr>
              <a:r>
                <a:rPr lang="en-US" sz="2800" kern="1200" dirty="0" smtClean="0">
                  <a:solidFill>
                    <a:schemeClr val="bg1"/>
                  </a:solidFill>
                </a:rPr>
                <a:t> All Grades</a:t>
              </a:r>
              <a:endParaRPr lang="en-US" sz="2800" kern="1200" dirty="0">
                <a:solidFill>
                  <a:schemeClr val="bg1"/>
                </a:solidFill>
              </a:endParaRPr>
            </a:p>
          </p:txBody>
        </p:sp>
      </p:grpSp>
      <p:pic>
        <p:nvPicPr>
          <p:cNvPr id="1026" name="Picture 2"/>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5293929" y="1187191"/>
            <a:ext cx="3144689" cy="401077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42736260"/>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Originality &amp; Copyright</a:t>
            </a:r>
            <a:endParaRPr lang="en-US" dirty="0"/>
          </a:p>
        </p:txBody>
      </p:sp>
      <p:sp>
        <p:nvSpPr>
          <p:cNvPr id="3" name="TextBox 2"/>
          <p:cNvSpPr txBox="1"/>
          <p:nvPr/>
        </p:nvSpPr>
        <p:spPr>
          <a:xfrm>
            <a:off x="442628" y="6026728"/>
            <a:ext cx="638031" cy="461665"/>
          </a:xfrm>
          <a:prstGeom prst="rect">
            <a:avLst/>
          </a:prstGeom>
          <a:noFill/>
        </p:spPr>
        <p:txBody>
          <a:bodyPr wrap="square" rtlCol="0">
            <a:spAutoFit/>
          </a:bodyPr>
          <a:lstStyle/>
          <a:p>
            <a:r>
              <a:rPr lang="en-US" sz="2400" b="1" dirty="0">
                <a:solidFill>
                  <a:schemeClr val="bg1"/>
                </a:solidFill>
              </a:rPr>
              <a:t>6</a:t>
            </a:r>
            <a:r>
              <a:rPr lang="en-US" sz="2400" b="1" dirty="0" smtClean="0">
                <a:solidFill>
                  <a:schemeClr val="bg1"/>
                </a:solidFill>
              </a:rPr>
              <a:t>.1</a:t>
            </a:r>
            <a:endParaRPr lang="en-US" sz="2400" b="1" dirty="0">
              <a:solidFill>
                <a:schemeClr val="bg1"/>
              </a:solidFill>
            </a:endParaRPr>
          </a:p>
        </p:txBody>
      </p:sp>
      <p:sp>
        <p:nvSpPr>
          <p:cNvPr id="4" name="TextBox 3"/>
          <p:cNvSpPr txBox="1"/>
          <p:nvPr/>
        </p:nvSpPr>
        <p:spPr>
          <a:xfrm>
            <a:off x="578382" y="1323793"/>
            <a:ext cx="8108418" cy="4308872"/>
          </a:xfrm>
          <a:prstGeom prst="rect">
            <a:avLst/>
          </a:prstGeom>
          <a:noFill/>
        </p:spPr>
        <p:txBody>
          <a:bodyPr wrap="square" rtlCol="0">
            <a:spAutoFit/>
          </a:bodyPr>
          <a:lstStyle/>
          <a:p>
            <a:pPr>
              <a:spcAft>
                <a:spcPts val="600"/>
              </a:spcAft>
            </a:pPr>
            <a:r>
              <a:rPr lang="en-US" b="1" dirty="0" smtClean="0"/>
              <a:t>Originality</a:t>
            </a:r>
          </a:p>
          <a:p>
            <a:pPr marL="285750" indent="-285750">
              <a:spcAft>
                <a:spcPts val="600"/>
              </a:spcAft>
              <a:buFont typeface="Arial" pitchFamily="34" charset="0"/>
              <a:buChar char="•"/>
            </a:pPr>
            <a:r>
              <a:rPr lang="en-US" dirty="0" smtClean="0"/>
              <a:t>Adults may not alter the creative integrity of a student’s work</a:t>
            </a:r>
          </a:p>
          <a:p>
            <a:pPr marL="285750" indent="-285750">
              <a:spcAft>
                <a:spcPts val="600"/>
              </a:spcAft>
              <a:buFont typeface="Arial" pitchFamily="34" charset="0"/>
              <a:buChar char="•"/>
            </a:pPr>
            <a:r>
              <a:rPr lang="en-US" dirty="0"/>
              <a:t>Only one student may create the work and be recognized as the award recipient, but other students may appear in the artwork itself</a:t>
            </a:r>
          </a:p>
          <a:p>
            <a:pPr marL="285750" indent="-285750">
              <a:spcAft>
                <a:spcPts val="600"/>
              </a:spcAft>
              <a:buFont typeface="Arial" pitchFamily="34" charset="0"/>
              <a:buChar char="•"/>
            </a:pPr>
            <a:r>
              <a:rPr lang="en-US" dirty="0" smtClean="0"/>
              <a:t>Artwork must be inspired by the theme: Believe, Dream, Inspire…</a:t>
            </a:r>
          </a:p>
          <a:p>
            <a:pPr>
              <a:spcAft>
                <a:spcPts val="600"/>
              </a:spcAft>
            </a:pPr>
            <a:endParaRPr lang="en-US" dirty="0"/>
          </a:p>
          <a:p>
            <a:pPr>
              <a:spcAft>
                <a:spcPts val="600"/>
              </a:spcAft>
            </a:pPr>
            <a:r>
              <a:rPr lang="en-US" b="1" dirty="0" smtClean="0"/>
              <a:t>Copyright</a:t>
            </a:r>
          </a:p>
          <a:p>
            <a:pPr marL="285750" indent="-285750">
              <a:spcAft>
                <a:spcPts val="600"/>
              </a:spcAft>
              <a:buFont typeface="Arial" pitchFamily="34" charset="0"/>
              <a:buChar char="•"/>
            </a:pPr>
            <a:r>
              <a:rPr lang="en-US" dirty="0" smtClean="0"/>
              <a:t>Use of copyrighted material is </a:t>
            </a:r>
            <a:r>
              <a:rPr lang="en-US" b="1" i="1" u="sng" dirty="0" smtClean="0"/>
              <a:t>prohibited</a:t>
            </a:r>
            <a:r>
              <a:rPr lang="en-US" dirty="0" smtClean="0"/>
              <a:t> in the literature, music composition, photography and visual arts categories. </a:t>
            </a:r>
          </a:p>
          <a:p>
            <a:pPr marL="285750" indent="-285750">
              <a:spcAft>
                <a:spcPts val="600"/>
              </a:spcAft>
              <a:buFont typeface="Arial" pitchFamily="34" charset="0"/>
              <a:buChar char="•"/>
            </a:pPr>
            <a:r>
              <a:rPr lang="en-US" dirty="0" smtClean="0"/>
              <a:t>Use of copyrighted material is </a:t>
            </a:r>
            <a:r>
              <a:rPr lang="en-US" b="1" i="1" u="sng" dirty="0" smtClean="0"/>
              <a:t>acceptable</a:t>
            </a:r>
            <a:r>
              <a:rPr lang="en-US" dirty="0" smtClean="0"/>
              <a:t> in the dance and film production arts categories when the title, composer and performer of any music in the submission are cited on the student entry form.</a:t>
            </a:r>
          </a:p>
          <a:p>
            <a:pPr marL="285750" indent="-285750">
              <a:spcAft>
                <a:spcPts val="600"/>
              </a:spcAft>
              <a:buFont typeface="Arial" pitchFamily="34" charset="0"/>
              <a:buChar char="•"/>
            </a:pPr>
            <a:r>
              <a:rPr lang="en-US" dirty="0" smtClean="0"/>
              <a:t>Reference your Local Leader’s Guide for more information</a:t>
            </a:r>
          </a:p>
        </p:txBody>
      </p:sp>
    </p:spTree>
    <p:extLst>
      <p:ext uri="{BB962C8B-B14F-4D97-AF65-F5344CB8AC3E}">
        <p14:creationId xmlns:p14="http://schemas.microsoft.com/office/powerpoint/2010/main" val="776191764"/>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721994" y="2166085"/>
            <a:ext cx="5436294" cy="361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lgn="ctr"/>
            <a:r>
              <a:rPr lang="en-US" dirty="0" smtClean="0"/>
              <a:t>Addressing Student Ineligibility</a:t>
            </a:r>
            <a:endParaRPr lang="en-US" dirty="0"/>
          </a:p>
        </p:txBody>
      </p:sp>
      <p:sp>
        <p:nvSpPr>
          <p:cNvPr id="3" name="TextBox 2"/>
          <p:cNvSpPr txBox="1"/>
          <p:nvPr/>
        </p:nvSpPr>
        <p:spPr>
          <a:xfrm>
            <a:off x="442628" y="6026728"/>
            <a:ext cx="638031" cy="461665"/>
          </a:xfrm>
          <a:prstGeom prst="rect">
            <a:avLst/>
          </a:prstGeom>
          <a:noFill/>
        </p:spPr>
        <p:txBody>
          <a:bodyPr wrap="square" rtlCol="0">
            <a:spAutoFit/>
          </a:bodyPr>
          <a:lstStyle/>
          <a:p>
            <a:r>
              <a:rPr lang="en-US" sz="2400" b="1" dirty="0">
                <a:solidFill>
                  <a:schemeClr val="bg1"/>
                </a:solidFill>
              </a:rPr>
              <a:t>6</a:t>
            </a:r>
            <a:r>
              <a:rPr lang="en-US" sz="2400" b="1" dirty="0" smtClean="0">
                <a:solidFill>
                  <a:schemeClr val="bg1"/>
                </a:solidFill>
              </a:rPr>
              <a:t>.1</a:t>
            </a:r>
            <a:endParaRPr lang="en-US" sz="2400" b="1" dirty="0">
              <a:solidFill>
                <a:schemeClr val="bg1"/>
              </a:solidFill>
            </a:endParaRPr>
          </a:p>
        </p:txBody>
      </p:sp>
      <p:sp>
        <p:nvSpPr>
          <p:cNvPr id="4" name="TextBox 3"/>
          <p:cNvSpPr txBox="1"/>
          <p:nvPr/>
        </p:nvSpPr>
        <p:spPr>
          <a:xfrm>
            <a:off x="457201" y="1185818"/>
            <a:ext cx="4668592" cy="4247317"/>
          </a:xfrm>
          <a:prstGeom prst="rect">
            <a:avLst/>
          </a:prstGeom>
          <a:noFill/>
        </p:spPr>
        <p:txBody>
          <a:bodyPr wrap="square" rtlCol="0">
            <a:spAutoFit/>
          </a:bodyPr>
          <a:lstStyle/>
          <a:p>
            <a:r>
              <a:rPr lang="en-US" b="1" dirty="0"/>
              <a:t>Common reasons for </a:t>
            </a:r>
            <a:r>
              <a:rPr lang="en-US" b="1" dirty="0" smtClean="0"/>
              <a:t>ineligibility include:</a:t>
            </a:r>
          </a:p>
          <a:p>
            <a:pPr marL="285750" indent="-285750">
              <a:buFont typeface="Arial" pitchFamily="34" charset="0"/>
              <a:buChar char="•"/>
            </a:pPr>
            <a:r>
              <a:rPr lang="en-US" dirty="0" smtClean="0"/>
              <a:t>Local PTA is not in good standing with the State PTA</a:t>
            </a:r>
          </a:p>
          <a:p>
            <a:pPr marL="285750" indent="-285750">
              <a:buFont typeface="Arial" pitchFamily="34" charset="0"/>
              <a:buChar char="•"/>
            </a:pPr>
            <a:r>
              <a:rPr lang="en-US" dirty="0"/>
              <a:t>P</a:t>
            </a:r>
            <a:r>
              <a:rPr lang="en-US" dirty="0" smtClean="0"/>
              <a:t>lagiarism </a:t>
            </a:r>
          </a:p>
          <a:p>
            <a:pPr marL="285750" indent="-285750">
              <a:buFont typeface="Arial" pitchFamily="34" charset="0"/>
              <a:buChar char="•"/>
            </a:pPr>
            <a:r>
              <a:rPr lang="en-US" dirty="0" smtClean="0"/>
              <a:t>Resubmission</a:t>
            </a:r>
          </a:p>
          <a:p>
            <a:endParaRPr lang="en-US" dirty="0" smtClean="0"/>
          </a:p>
          <a:p>
            <a:endParaRPr lang="en-US" dirty="0" smtClean="0"/>
          </a:p>
          <a:p>
            <a:r>
              <a:rPr lang="en-US" b="1" dirty="0" smtClean="0"/>
              <a:t>Recommended procedure:</a:t>
            </a:r>
          </a:p>
          <a:p>
            <a:pPr marL="285750" indent="-285750">
              <a:buFont typeface="Arial" pitchFamily="34" charset="0"/>
              <a:buChar char="•"/>
            </a:pPr>
            <a:r>
              <a:rPr lang="en-US" dirty="0" smtClean="0"/>
              <a:t>Scan entries</a:t>
            </a:r>
          </a:p>
          <a:p>
            <a:pPr marL="285750" indent="-285750">
              <a:buFont typeface="Arial" pitchFamily="34" charset="0"/>
              <a:buChar char="•"/>
            </a:pPr>
            <a:r>
              <a:rPr lang="en-US" dirty="0" smtClean="0"/>
              <a:t>Alert judges</a:t>
            </a:r>
          </a:p>
          <a:p>
            <a:pPr marL="285750" indent="-285750">
              <a:buFont typeface="Arial" pitchFamily="34" charset="0"/>
              <a:buChar char="•"/>
            </a:pPr>
            <a:r>
              <a:rPr lang="en-US" dirty="0" smtClean="0"/>
              <a:t>Check questionable entries </a:t>
            </a:r>
          </a:p>
          <a:p>
            <a:pPr marL="285750" indent="-285750">
              <a:buFont typeface="Arial" pitchFamily="34" charset="0"/>
              <a:buChar char="•"/>
            </a:pPr>
            <a:r>
              <a:rPr lang="en-US" dirty="0" smtClean="0"/>
              <a:t>Return ineligible pieces</a:t>
            </a:r>
          </a:p>
          <a:p>
            <a:pPr marL="285750" indent="-285750">
              <a:buFont typeface="Arial" pitchFamily="34" charset="0"/>
              <a:buChar char="•"/>
            </a:pPr>
            <a:r>
              <a:rPr lang="en-US" dirty="0" smtClean="0"/>
              <a:t>Talk with appropriate school personnel</a:t>
            </a:r>
          </a:p>
          <a:p>
            <a:pPr marL="285750" indent="-285750">
              <a:buFont typeface="Arial" pitchFamily="34" charset="0"/>
              <a:buChar char="•"/>
            </a:pPr>
            <a:r>
              <a:rPr lang="en-US" dirty="0" smtClean="0"/>
              <a:t>Determine whether awards should be returned</a:t>
            </a:r>
            <a:endParaRPr lang="en-US" dirty="0"/>
          </a:p>
        </p:txBody>
      </p:sp>
    </p:spTree>
    <p:extLst>
      <p:ext uri="{BB962C8B-B14F-4D97-AF65-F5344CB8AC3E}">
        <p14:creationId xmlns:p14="http://schemas.microsoft.com/office/powerpoint/2010/main" val="4141982242"/>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878" y="2465388"/>
            <a:ext cx="8229600" cy="725487"/>
          </a:xfrm>
        </p:spPr>
        <p:txBody>
          <a:bodyPr/>
          <a:lstStyle/>
          <a:p>
            <a:pPr algn="ctr"/>
            <a:r>
              <a:rPr lang="en-US" dirty="0" smtClean="0"/>
              <a:t>Collecting Entries</a:t>
            </a:r>
            <a:endParaRPr lang="en-US" dirty="0"/>
          </a:p>
        </p:txBody>
      </p:sp>
      <p:sp>
        <p:nvSpPr>
          <p:cNvPr id="3" name="TextBox 2"/>
          <p:cNvSpPr txBox="1"/>
          <p:nvPr/>
        </p:nvSpPr>
        <p:spPr>
          <a:xfrm>
            <a:off x="442628" y="6026728"/>
            <a:ext cx="2405347" cy="461665"/>
          </a:xfrm>
          <a:prstGeom prst="rect">
            <a:avLst/>
          </a:prstGeom>
          <a:noFill/>
        </p:spPr>
        <p:txBody>
          <a:bodyPr wrap="square" rtlCol="0">
            <a:spAutoFit/>
          </a:bodyPr>
          <a:lstStyle/>
          <a:p>
            <a:r>
              <a:rPr lang="en-US" sz="2400" b="1" dirty="0" smtClean="0">
                <a:solidFill>
                  <a:schemeClr val="bg1"/>
                </a:solidFill>
              </a:rPr>
              <a:t>6.2 Appendix I</a:t>
            </a:r>
            <a:endParaRPr lang="en-US" sz="2400" b="1" dirty="0">
              <a:solidFill>
                <a:schemeClr val="bg1"/>
              </a:solidFill>
            </a:endParaRPr>
          </a:p>
        </p:txBody>
      </p:sp>
      <p:sp>
        <p:nvSpPr>
          <p:cNvPr id="4" name="TextBox 3"/>
          <p:cNvSpPr txBox="1"/>
          <p:nvPr/>
        </p:nvSpPr>
        <p:spPr>
          <a:xfrm>
            <a:off x="442628" y="1066800"/>
            <a:ext cx="8244172" cy="1200329"/>
          </a:xfrm>
          <a:prstGeom prst="rect">
            <a:avLst/>
          </a:prstGeom>
          <a:noFill/>
        </p:spPr>
        <p:txBody>
          <a:bodyPr wrap="square" rtlCol="0">
            <a:spAutoFit/>
          </a:bodyPr>
          <a:lstStyle/>
          <a:p>
            <a:pPr marL="285750" indent="-285750">
              <a:buFont typeface="Wingdings" pitchFamily="2" charset="2"/>
              <a:buChar char="ü"/>
            </a:pPr>
            <a:r>
              <a:rPr lang="en-US" dirty="0" smtClean="0"/>
              <a:t>Optional </a:t>
            </a:r>
          </a:p>
          <a:p>
            <a:pPr marL="285750" indent="-285750">
              <a:buFont typeface="Wingdings" pitchFamily="2" charset="2"/>
              <a:buChar char="ü"/>
            </a:pPr>
            <a:r>
              <a:rPr lang="en-US" dirty="0" smtClean="0"/>
              <a:t>For individuals other than the student submitting artwork</a:t>
            </a:r>
          </a:p>
          <a:p>
            <a:pPr marL="285750" indent="-285750">
              <a:buFont typeface="Wingdings" pitchFamily="2" charset="2"/>
              <a:buChar char="ü"/>
            </a:pPr>
            <a:r>
              <a:rPr lang="en-US" dirty="0" smtClean="0"/>
              <a:t>For individuals appearing in or performing on film, dance, or photography entries</a:t>
            </a:r>
          </a:p>
          <a:p>
            <a:pPr marL="285750" indent="-285750">
              <a:buFont typeface="Wingdings" pitchFamily="2" charset="2"/>
              <a:buChar char="ü"/>
            </a:pPr>
            <a:r>
              <a:rPr lang="en-US" dirty="0" smtClean="0"/>
              <a:t>Appendix I</a:t>
            </a:r>
            <a:endParaRPr lang="en-US" dirty="0"/>
          </a:p>
        </p:txBody>
      </p:sp>
      <p:sp>
        <p:nvSpPr>
          <p:cNvPr id="5" name="TextBox 4"/>
          <p:cNvSpPr txBox="1"/>
          <p:nvPr/>
        </p:nvSpPr>
        <p:spPr>
          <a:xfrm>
            <a:off x="442628" y="6026728"/>
            <a:ext cx="638031" cy="461665"/>
          </a:xfrm>
          <a:prstGeom prst="rect">
            <a:avLst/>
          </a:prstGeom>
          <a:noFill/>
        </p:spPr>
        <p:txBody>
          <a:bodyPr wrap="square" rtlCol="0">
            <a:spAutoFit/>
          </a:bodyPr>
          <a:lstStyle/>
          <a:p>
            <a:r>
              <a:rPr lang="en-US" sz="2400" b="1" dirty="0">
                <a:solidFill>
                  <a:schemeClr val="bg1"/>
                </a:solidFill>
              </a:rPr>
              <a:t>6</a:t>
            </a:r>
            <a:r>
              <a:rPr lang="en-US" sz="2400" b="1" dirty="0" smtClean="0">
                <a:solidFill>
                  <a:schemeClr val="bg1"/>
                </a:solidFill>
              </a:rPr>
              <a:t>.</a:t>
            </a:r>
            <a:endParaRPr lang="en-US" sz="2400" b="1" dirty="0">
              <a:solidFill>
                <a:schemeClr val="bg1"/>
              </a:solidFill>
            </a:endParaRPr>
          </a:p>
        </p:txBody>
      </p:sp>
      <p:sp>
        <p:nvSpPr>
          <p:cNvPr id="6" name="Title 1"/>
          <p:cNvSpPr txBox="1">
            <a:spLocks/>
          </p:cNvSpPr>
          <p:nvPr/>
        </p:nvSpPr>
        <p:spPr>
          <a:xfrm>
            <a:off x="609600" y="427038"/>
            <a:ext cx="8229600" cy="725487"/>
          </a:xfrm>
          <a:prstGeom prst="rect">
            <a:avLst/>
          </a:prstGeom>
        </p:spPr>
        <p:txBody>
          <a:bodyPr/>
          <a:lstStyle>
            <a:lvl1pPr algn="l" defTabSz="457200" rtl="0" eaLnBrk="1" fontAlgn="base" hangingPunct="1">
              <a:spcBef>
                <a:spcPct val="0"/>
              </a:spcBef>
              <a:spcAft>
                <a:spcPct val="0"/>
              </a:spcAft>
              <a:defRPr sz="3600" b="1" kern="1200">
                <a:solidFill>
                  <a:schemeClr val="tx1"/>
                </a:solidFill>
                <a:latin typeface="+mj-lt"/>
                <a:ea typeface="MS PGothic"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ctr"/>
            <a:r>
              <a:rPr lang="en-US" smtClean="0"/>
              <a:t>Consent Forms</a:t>
            </a:r>
            <a:endParaRPr lang="en-US" dirty="0"/>
          </a:p>
        </p:txBody>
      </p:sp>
      <p:sp>
        <p:nvSpPr>
          <p:cNvPr id="7" name="TextBox 6"/>
          <p:cNvSpPr txBox="1"/>
          <p:nvPr/>
        </p:nvSpPr>
        <p:spPr>
          <a:xfrm>
            <a:off x="537878" y="3533775"/>
            <a:ext cx="8229600" cy="1754326"/>
          </a:xfrm>
          <a:prstGeom prst="rect">
            <a:avLst/>
          </a:prstGeom>
          <a:noFill/>
        </p:spPr>
        <p:txBody>
          <a:bodyPr wrap="square" rtlCol="0">
            <a:spAutoFit/>
          </a:bodyPr>
          <a:lstStyle/>
          <a:p>
            <a:pPr marL="285750" indent="-285750">
              <a:buFont typeface="Wingdings" pitchFamily="2" charset="2"/>
              <a:buChar char="ü"/>
            </a:pPr>
            <a:r>
              <a:rPr lang="en-US" dirty="0" smtClean="0"/>
              <a:t>Catalog entries</a:t>
            </a:r>
          </a:p>
          <a:p>
            <a:pPr marL="285750" indent="-285750">
              <a:buFont typeface="Wingdings" pitchFamily="2" charset="2"/>
              <a:buChar char="ü"/>
            </a:pPr>
            <a:r>
              <a:rPr lang="en-US" dirty="0" smtClean="0"/>
              <a:t>Keep track of numbers of entries and number of student participants</a:t>
            </a:r>
          </a:p>
          <a:p>
            <a:pPr marL="285750" indent="-285750">
              <a:buFont typeface="Wingdings" pitchFamily="2" charset="2"/>
              <a:buChar char="ü"/>
            </a:pPr>
            <a:r>
              <a:rPr lang="en-US" dirty="0" smtClean="0"/>
              <a:t>Keep entry forms with artwork</a:t>
            </a:r>
          </a:p>
          <a:p>
            <a:pPr marL="285750" indent="-285750">
              <a:buFont typeface="Wingdings" pitchFamily="2" charset="2"/>
              <a:buChar char="ü"/>
            </a:pPr>
            <a:r>
              <a:rPr lang="en-US" dirty="0" smtClean="0"/>
              <a:t>Keep records of participants to identify potential Reflections volunteers in supportive families and teachers</a:t>
            </a:r>
          </a:p>
          <a:p>
            <a:endParaRPr lang="en-US" dirty="0"/>
          </a:p>
        </p:txBody>
      </p:sp>
    </p:spTree>
    <p:extLst>
      <p:ext uri="{BB962C8B-B14F-4D97-AF65-F5344CB8AC3E}">
        <p14:creationId xmlns:p14="http://schemas.microsoft.com/office/powerpoint/2010/main" val="2202210119"/>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Judging Process</a:t>
            </a:r>
            <a:endParaRPr lang="en-US" dirty="0"/>
          </a:p>
        </p:txBody>
      </p:sp>
      <p:sp>
        <p:nvSpPr>
          <p:cNvPr id="3" name="TextBox 2"/>
          <p:cNvSpPr txBox="1"/>
          <p:nvPr/>
        </p:nvSpPr>
        <p:spPr>
          <a:xfrm>
            <a:off x="442628" y="6026728"/>
            <a:ext cx="2213486" cy="461665"/>
          </a:xfrm>
          <a:prstGeom prst="rect">
            <a:avLst/>
          </a:prstGeom>
          <a:noFill/>
        </p:spPr>
        <p:txBody>
          <a:bodyPr wrap="square" rtlCol="0">
            <a:spAutoFit/>
          </a:bodyPr>
          <a:lstStyle/>
          <a:p>
            <a:r>
              <a:rPr lang="en-US" sz="2400" b="1" dirty="0" smtClean="0">
                <a:solidFill>
                  <a:schemeClr val="bg1"/>
                </a:solidFill>
              </a:rPr>
              <a:t>6.3  Appendix J</a:t>
            </a:r>
            <a:endParaRPr lang="en-US" sz="2400" b="1" dirty="0">
              <a:solidFill>
                <a:schemeClr val="bg1"/>
              </a:solidFill>
            </a:endParaRPr>
          </a:p>
        </p:txBody>
      </p:sp>
      <p:sp>
        <p:nvSpPr>
          <p:cNvPr id="4" name="TextBox 3"/>
          <p:cNvSpPr txBox="1"/>
          <p:nvPr/>
        </p:nvSpPr>
        <p:spPr>
          <a:xfrm>
            <a:off x="457200" y="1181656"/>
            <a:ext cx="8244172" cy="2062103"/>
          </a:xfrm>
          <a:prstGeom prst="rect">
            <a:avLst/>
          </a:prstGeom>
          <a:noFill/>
        </p:spPr>
        <p:txBody>
          <a:bodyPr wrap="square" rtlCol="0">
            <a:spAutoFit/>
          </a:bodyPr>
          <a:lstStyle/>
          <a:p>
            <a:pPr marL="342900" indent="-342900">
              <a:spcAft>
                <a:spcPts val="600"/>
              </a:spcAft>
              <a:buFont typeface="Wingdings" pitchFamily="2" charset="2"/>
              <a:buChar char="ü"/>
            </a:pPr>
            <a:r>
              <a:rPr lang="en-US" dirty="0" smtClean="0"/>
              <a:t>Entries primarily judged on the interpretation of the theme</a:t>
            </a:r>
          </a:p>
          <a:p>
            <a:pPr marL="342900" indent="-342900">
              <a:spcAft>
                <a:spcPts val="600"/>
              </a:spcAft>
              <a:buFont typeface="Wingdings" pitchFamily="2" charset="2"/>
              <a:buChar char="ü"/>
            </a:pPr>
            <a:r>
              <a:rPr lang="en-US" dirty="0" smtClean="0"/>
              <a:t>Conduct blind judging</a:t>
            </a:r>
          </a:p>
          <a:p>
            <a:pPr marL="342900" indent="-342900">
              <a:spcAft>
                <a:spcPts val="600"/>
              </a:spcAft>
              <a:buFont typeface="Wingdings" pitchFamily="2" charset="2"/>
              <a:buChar char="ü"/>
            </a:pPr>
            <a:r>
              <a:rPr lang="en-US" dirty="0" smtClean="0"/>
              <a:t>Provide judging rubric and score card to your judges (See Appendix J below)</a:t>
            </a:r>
          </a:p>
          <a:p>
            <a:pPr marL="342900" indent="-342900">
              <a:spcAft>
                <a:spcPts val="600"/>
              </a:spcAft>
              <a:buFont typeface="Wingdings" pitchFamily="2" charset="2"/>
              <a:buChar char="ü"/>
            </a:pPr>
            <a:r>
              <a:rPr lang="en-US" dirty="0" smtClean="0"/>
              <a:t>Assign awards</a:t>
            </a:r>
          </a:p>
          <a:p>
            <a:r>
              <a:rPr lang="en-US" b="1" dirty="0" smtClean="0"/>
              <a:t>NOTE: </a:t>
            </a:r>
            <a:r>
              <a:rPr lang="en-US" dirty="0" smtClean="0"/>
              <a:t>If two entries are tied, the entry with the higher score for interpretation of the theme receives more recognition.</a:t>
            </a:r>
            <a:endParaRPr lang="en-US" dirty="0"/>
          </a:p>
        </p:txBody>
      </p:sp>
      <p:pic>
        <p:nvPicPr>
          <p:cNvPr id="5"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184856" y="3585517"/>
            <a:ext cx="7043811" cy="21888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48581237"/>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Sample Judging Rubric</a:t>
            </a:r>
            <a:endParaRPr lang="en-US" dirty="0"/>
          </a:p>
        </p:txBody>
      </p:sp>
      <p:sp>
        <p:nvSpPr>
          <p:cNvPr id="3" name="TextBox 2"/>
          <p:cNvSpPr txBox="1"/>
          <p:nvPr/>
        </p:nvSpPr>
        <p:spPr>
          <a:xfrm>
            <a:off x="442627" y="6026728"/>
            <a:ext cx="4933413" cy="461665"/>
          </a:xfrm>
          <a:prstGeom prst="rect">
            <a:avLst/>
          </a:prstGeom>
          <a:noFill/>
        </p:spPr>
        <p:txBody>
          <a:bodyPr wrap="square" rtlCol="0">
            <a:spAutoFit/>
          </a:bodyPr>
          <a:lstStyle/>
          <a:p>
            <a:r>
              <a:rPr lang="en-US" sz="2400" b="1" dirty="0" smtClean="0">
                <a:solidFill>
                  <a:schemeClr val="bg1"/>
                </a:solidFill>
              </a:rPr>
              <a:t>6.3 Appendix J</a:t>
            </a:r>
            <a:endParaRPr lang="en-US" sz="2400" b="1"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567458489"/>
              </p:ext>
            </p:extLst>
          </p:nvPr>
        </p:nvGraphicFramePr>
        <p:xfrm>
          <a:off x="826761" y="1417638"/>
          <a:ext cx="7559787" cy="3741216"/>
        </p:xfrm>
        <a:graphic>
          <a:graphicData uri="http://schemas.openxmlformats.org/drawingml/2006/table">
            <a:tbl>
              <a:tblPr firstRow="1" firstCol="1" bandRow="1"/>
              <a:tblGrid>
                <a:gridCol w="1921352"/>
                <a:gridCol w="4546542"/>
                <a:gridCol w="1091893"/>
              </a:tblGrid>
              <a:tr h="1153298">
                <a:tc>
                  <a:txBody>
                    <a:bodyPr/>
                    <a:lstStyle/>
                    <a:p>
                      <a:pPr marL="0" marR="0" algn="ctr">
                        <a:spcBef>
                          <a:spcPts val="0"/>
                        </a:spcBef>
                        <a:spcAft>
                          <a:spcPts val="0"/>
                        </a:spcAft>
                      </a:pPr>
                      <a:r>
                        <a:rPr lang="en-US" sz="1400" b="1" dirty="0">
                          <a:effectLst/>
                          <a:latin typeface="Arial"/>
                          <a:ea typeface="Times New Roman"/>
                        </a:rPr>
                        <a:t>Interpretation of Theme</a:t>
                      </a:r>
                      <a:endParaRPr lang="en-US" sz="1400" dirty="0">
                        <a:effectLst/>
                        <a:latin typeface="Times New Roman"/>
                        <a:ea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a:spcBef>
                          <a:spcPts val="0"/>
                        </a:spcBef>
                        <a:spcAft>
                          <a:spcPts val="0"/>
                        </a:spcAft>
                      </a:pPr>
                      <a:r>
                        <a:rPr lang="en-US" sz="1400" dirty="0">
                          <a:effectLst/>
                          <a:latin typeface="Arial"/>
                          <a:ea typeface="Times New Roman"/>
                        </a:rPr>
                        <a:t>How closely the </a:t>
                      </a:r>
                      <a:r>
                        <a:rPr lang="en-US" sz="1400" dirty="0" smtClean="0">
                          <a:effectLst/>
                          <a:latin typeface="Arial"/>
                          <a:ea typeface="Times New Roman"/>
                        </a:rPr>
                        <a:t>artwork communicates the </a:t>
                      </a:r>
                      <a:r>
                        <a:rPr lang="en-US" sz="1400" dirty="0">
                          <a:effectLst/>
                          <a:latin typeface="Arial"/>
                          <a:ea typeface="Times New Roman"/>
                        </a:rPr>
                        <a:t>theme, based on the artwork itself and the artist statement</a:t>
                      </a:r>
                      <a:endParaRPr lang="en-US" sz="1400" dirty="0">
                        <a:effectLst/>
                        <a:latin typeface="Times New Roman"/>
                        <a:ea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algn="ctr">
                        <a:spcBef>
                          <a:spcPts val="0"/>
                        </a:spcBef>
                        <a:spcAft>
                          <a:spcPts val="0"/>
                        </a:spcAft>
                      </a:pPr>
                      <a:r>
                        <a:rPr lang="en-US" sz="1400" b="1">
                          <a:effectLst/>
                          <a:latin typeface="Arial"/>
                          <a:ea typeface="Times New Roman"/>
                        </a:rPr>
                        <a:t>20 pts</a:t>
                      </a:r>
                      <a:endParaRPr lang="en-US" sz="1400">
                        <a:effectLst/>
                        <a:latin typeface="Times New Roman"/>
                        <a:ea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solidFill>
                      <a:srgbClr val="D3DFEE"/>
                    </a:solidFill>
                  </a:tcPr>
                </a:tc>
              </a:tr>
              <a:tr h="1196826">
                <a:tc>
                  <a:txBody>
                    <a:bodyPr/>
                    <a:lstStyle/>
                    <a:p>
                      <a:pPr marL="0" marR="0" algn="ctr">
                        <a:spcBef>
                          <a:spcPts val="0"/>
                        </a:spcBef>
                        <a:spcAft>
                          <a:spcPts val="0"/>
                        </a:spcAft>
                      </a:pPr>
                      <a:r>
                        <a:rPr lang="en-US" sz="1400" b="1">
                          <a:effectLst/>
                          <a:latin typeface="Arial"/>
                          <a:ea typeface="Times New Roman"/>
                        </a:rPr>
                        <a:t>Artistic Merit/ Creativity</a:t>
                      </a:r>
                      <a:endParaRPr lang="en-US" sz="1400">
                        <a:effectLst/>
                        <a:latin typeface="Times New Roman"/>
                        <a:ea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a:noFill/>
                    </a:lnB>
                  </a:tcPr>
                </a:tc>
                <a:tc>
                  <a:txBody>
                    <a:bodyPr/>
                    <a:lstStyle/>
                    <a:p>
                      <a:pPr marL="0" marR="0">
                        <a:spcBef>
                          <a:spcPts val="0"/>
                        </a:spcBef>
                        <a:spcAft>
                          <a:spcPts val="0"/>
                        </a:spcAft>
                      </a:pPr>
                      <a:r>
                        <a:rPr lang="en-US" sz="1400" dirty="0">
                          <a:effectLst/>
                          <a:latin typeface="Arial"/>
                          <a:ea typeface="Times New Roman"/>
                        </a:rPr>
                        <a:t>How creative and original the </a:t>
                      </a:r>
                      <a:r>
                        <a:rPr lang="en-US" sz="1400" dirty="0" smtClean="0">
                          <a:effectLst/>
                          <a:latin typeface="Arial"/>
                          <a:ea typeface="Times New Roman"/>
                        </a:rPr>
                        <a:t>artwork is </a:t>
                      </a:r>
                      <a:r>
                        <a:rPr lang="en-US" sz="1400" dirty="0">
                          <a:effectLst/>
                          <a:latin typeface="Arial"/>
                          <a:ea typeface="Times New Roman"/>
                        </a:rPr>
                        <a:t>in its conception of the theme and its presentation</a:t>
                      </a:r>
                      <a:endParaRPr lang="en-US" sz="1400" dirty="0">
                        <a:effectLst/>
                        <a:latin typeface="Times New Roman"/>
                        <a:ea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a:noFill/>
                    </a:lnB>
                  </a:tcPr>
                </a:tc>
                <a:tc>
                  <a:txBody>
                    <a:bodyPr/>
                    <a:lstStyle/>
                    <a:p>
                      <a:pPr marL="0" marR="0" algn="ctr">
                        <a:spcBef>
                          <a:spcPts val="0"/>
                        </a:spcBef>
                        <a:spcAft>
                          <a:spcPts val="0"/>
                        </a:spcAft>
                      </a:pPr>
                      <a:r>
                        <a:rPr lang="en-US" sz="1400" b="1">
                          <a:effectLst/>
                          <a:latin typeface="Arial"/>
                          <a:ea typeface="Times New Roman"/>
                        </a:rPr>
                        <a:t>10 pts</a:t>
                      </a:r>
                      <a:endParaRPr lang="en-US" sz="1400">
                        <a:effectLst/>
                        <a:latin typeface="Times New Roman"/>
                        <a:ea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4F81BD"/>
                      </a:solidFill>
                      <a:prstDash val="solid"/>
                      <a:round/>
                      <a:headEnd type="none" w="med" len="med"/>
                      <a:tailEnd type="none" w="med" len="med"/>
                    </a:lnR>
                    <a:lnT>
                      <a:noFill/>
                    </a:lnT>
                    <a:lnB>
                      <a:noFill/>
                    </a:lnB>
                  </a:tcPr>
                </a:tc>
              </a:tr>
              <a:tr h="1391092">
                <a:tc>
                  <a:txBody>
                    <a:bodyPr/>
                    <a:lstStyle/>
                    <a:p>
                      <a:pPr marL="0" marR="0" algn="ctr">
                        <a:spcBef>
                          <a:spcPts val="0"/>
                        </a:spcBef>
                        <a:spcAft>
                          <a:spcPts val="0"/>
                        </a:spcAft>
                      </a:pPr>
                      <a:r>
                        <a:rPr lang="en-US" sz="1400" b="1">
                          <a:effectLst/>
                          <a:latin typeface="Arial"/>
                          <a:ea typeface="Times New Roman"/>
                        </a:rPr>
                        <a:t>Mastery of Medium</a:t>
                      </a:r>
                      <a:endParaRPr lang="en-US" sz="1400">
                        <a:effectLst/>
                        <a:latin typeface="Times New Roman"/>
                        <a:ea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marL="0" marR="0">
                        <a:spcBef>
                          <a:spcPts val="0"/>
                        </a:spcBef>
                        <a:spcAft>
                          <a:spcPts val="0"/>
                        </a:spcAft>
                      </a:pPr>
                      <a:r>
                        <a:rPr lang="en-US" sz="1400" dirty="0">
                          <a:effectLst/>
                          <a:latin typeface="Arial"/>
                          <a:ea typeface="Times New Roman"/>
                        </a:rPr>
                        <a:t>The level of skill demonstrated in the basic principles/techniques of the </a:t>
                      </a:r>
                      <a:r>
                        <a:rPr lang="en-US" sz="1400" dirty="0" smtClean="0">
                          <a:effectLst/>
                          <a:latin typeface="Arial"/>
                          <a:ea typeface="Times New Roman"/>
                        </a:rPr>
                        <a:t>artistic discipline</a:t>
                      </a:r>
                      <a:endParaRPr lang="en-US" sz="1400" dirty="0">
                        <a:effectLst/>
                        <a:latin typeface="Times New Roman"/>
                        <a:ea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1400" b="1" dirty="0">
                          <a:effectLst/>
                          <a:latin typeface="Arial"/>
                          <a:ea typeface="Times New Roman"/>
                        </a:rPr>
                        <a:t>10 </a:t>
                      </a:r>
                      <a:r>
                        <a:rPr lang="en-US" sz="1400" b="1" dirty="0" err="1">
                          <a:effectLst/>
                          <a:latin typeface="Arial"/>
                          <a:ea typeface="Times New Roman"/>
                        </a:rPr>
                        <a:t>pts</a:t>
                      </a:r>
                      <a:endParaRPr lang="en-US" sz="1400" dirty="0">
                        <a:effectLst/>
                        <a:latin typeface="Times New Roman"/>
                        <a:ea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solidFill>
                      <a:srgbClr val="D3DFEE"/>
                    </a:solidFill>
                  </a:tcPr>
                </a:tc>
              </a:tr>
            </a:tbl>
          </a:graphicData>
        </a:graphic>
      </p:graphicFrame>
    </p:spTree>
    <p:extLst>
      <p:ext uri="{BB962C8B-B14F-4D97-AF65-F5344CB8AC3E}">
        <p14:creationId xmlns:p14="http://schemas.microsoft.com/office/powerpoint/2010/main" val="1772046395"/>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199" y="2128781"/>
            <a:ext cx="8326583" cy="2431435"/>
          </a:xfrm>
          <a:prstGeom prst="rect">
            <a:avLst/>
          </a:prstGeom>
          <a:noFill/>
        </p:spPr>
        <p:txBody>
          <a:bodyPr wrap="square" rtlCol="0">
            <a:spAutoFit/>
          </a:bodyPr>
          <a:lstStyle/>
          <a:p>
            <a:pPr algn="ctr"/>
            <a:r>
              <a:rPr lang="en-US" sz="4400" b="1" dirty="0" smtClean="0">
                <a:solidFill>
                  <a:schemeClr val="bg1"/>
                </a:solidFill>
              </a:rPr>
              <a:t>Chapter 7 </a:t>
            </a:r>
          </a:p>
          <a:p>
            <a:pPr algn="ctr"/>
            <a:r>
              <a:rPr lang="en-US" sz="4400" b="1" dirty="0" smtClean="0">
                <a:solidFill>
                  <a:schemeClr val="bg1"/>
                </a:solidFill>
              </a:rPr>
              <a:t>The Next Level - State and </a:t>
            </a:r>
          </a:p>
          <a:p>
            <a:pPr algn="ctr"/>
            <a:r>
              <a:rPr lang="en-US" sz="4400" b="1" dirty="0" smtClean="0">
                <a:solidFill>
                  <a:schemeClr val="bg1"/>
                </a:solidFill>
              </a:rPr>
              <a:t>National Recognition</a:t>
            </a:r>
          </a:p>
          <a:p>
            <a:endParaRPr lang="en-US" sz="2000" dirty="0">
              <a:solidFill>
                <a:schemeClr val="bg1"/>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34774" y="5403910"/>
            <a:ext cx="1249321" cy="1034161"/>
          </a:xfrm>
          <a:prstGeom prst="rect">
            <a:avLst/>
          </a:prstGeom>
        </p:spPr>
      </p:pic>
    </p:spTree>
    <p:extLst>
      <p:ext uri="{BB962C8B-B14F-4D97-AF65-F5344CB8AC3E}">
        <p14:creationId xmlns:p14="http://schemas.microsoft.com/office/powerpoint/2010/main" val="2709187070"/>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Reflections Program Structure</a:t>
            </a:r>
            <a:endParaRPr lang="en-US" dirty="0"/>
          </a:p>
        </p:txBody>
      </p:sp>
      <p:graphicFrame>
        <p:nvGraphicFramePr>
          <p:cNvPr id="3" name="Diagram 2"/>
          <p:cNvGraphicFramePr/>
          <p:nvPr>
            <p:extLst>
              <p:ext uri="{D42A27DB-BD31-4B8C-83A1-F6EECF244321}">
                <p14:modId xmlns:p14="http://schemas.microsoft.com/office/powerpoint/2010/main" val="3700116340"/>
              </p:ext>
            </p:extLst>
          </p:nvPr>
        </p:nvGraphicFramePr>
        <p:xfrm>
          <a:off x="457200" y="1662849"/>
          <a:ext cx="8465845" cy="332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4467225" y="4591050"/>
            <a:ext cx="1200150" cy="369332"/>
          </a:xfrm>
          <a:prstGeom prst="rect">
            <a:avLst/>
          </a:prstGeom>
          <a:noFill/>
        </p:spPr>
        <p:txBody>
          <a:bodyPr wrap="square" rtlCol="0">
            <a:spAutoFit/>
          </a:bodyPr>
          <a:lstStyle/>
          <a:p>
            <a:r>
              <a:rPr lang="en-US" dirty="0" smtClean="0"/>
              <a:t>Not in SC</a:t>
            </a:r>
            <a:endParaRPr lang="en-US" dirty="0"/>
          </a:p>
        </p:txBody>
      </p:sp>
      <p:sp>
        <p:nvSpPr>
          <p:cNvPr id="5" name="TextBox 4"/>
          <p:cNvSpPr txBox="1"/>
          <p:nvPr/>
        </p:nvSpPr>
        <p:spPr>
          <a:xfrm>
            <a:off x="1905000" y="4591050"/>
            <a:ext cx="914400" cy="923330"/>
          </a:xfrm>
          <a:prstGeom prst="rect">
            <a:avLst/>
          </a:prstGeom>
          <a:noFill/>
        </p:spPr>
        <p:txBody>
          <a:bodyPr wrap="square" rtlCol="0">
            <a:spAutoFit/>
          </a:bodyPr>
          <a:lstStyle/>
          <a:p>
            <a:r>
              <a:rPr lang="en-US" dirty="0" smtClean="0"/>
              <a:t>Only in District 1 &amp; 9</a:t>
            </a:r>
            <a:endParaRPr lang="en-US" dirty="0"/>
          </a:p>
        </p:txBody>
      </p:sp>
    </p:spTree>
    <p:extLst>
      <p:ext uri="{BB962C8B-B14F-4D97-AF65-F5344CB8AC3E}">
        <p14:creationId xmlns:p14="http://schemas.microsoft.com/office/powerpoint/2010/main" val="1416816143"/>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628" y="103188"/>
            <a:ext cx="8229600" cy="730073"/>
          </a:xfrm>
        </p:spPr>
        <p:txBody>
          <a:bodyPr/>
          <a:lstStyle/>
          <a:p>
            <a:pPr algn="ctr"/>
            <a:r>
              <a:rPr lang="en-US" dirty="0" smtClean="0"/>
              <a:t>Report Participation</a:t>
            </a:r>
            <a:endParaRPr lang="en-US" dirty="0"/>
          </a:p>
        </p:txBody>
      </p:sp>
      <p:sp>
        <p:nvSpPr>
          <p:cNvPr id="3" name="TextBox 2"/>
          <p:cNvSpPr txBox="1"/>
          <p:nvPr/>
        </p:nvSpPr>
        <p:spPr>
          <a:xfrm>
            <a:off x="442628" y="6026728"/>
            <a:ext cx="3173408" cy="461665"/>
          </a:xfrm>
          <a:prstGeom prst="rect">
            <a:avLst/>
          </a:prstGeom>
          <a:noFill/>
        </p:spPr>
        <p:txBody>
          <a:bodyPr wrap="square" rtlCol="0">
            <a:spAutoFit/>
          </a:bodyPr>
          <a:lstStyle/>
          <a:p>
            <a:r>
              <a:rPr lang="en-US" sz="2400" b="1" dirty="0">
                <a:solidFill>
                  <a:schemeClr val="bg1"/>
                </a:solidFill>
              </a:rPr>
              <a:t>7</a:t>
            </a:r>
            <a:r>
              <a:rPr lang="en-US" sz="2400" b="1" dirty="0" smtClean="0">
                <a:solidFill>
                  <a:schemeClr val="bg1"/>
                </a:solidFill>
              </a:rPr>
              <a:t>.1 Appendix K &amp; M</a:t>
            </a:r>
            <a:endParaRPr lang="en-US" sz="2400" b="1" dirty="0">
              <a:solidFill>
                <a:schemeClr val="bg1"/>
              </a:solidFil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65540" y="1351725"/>
            <a:ext cx="2945611" cy="3555321"/>
          </a:xfrm>
          <a:prstGeom prst="rect">
            <a:avLst/>
          </a:prstGeom>
        </p:spPr>
      </p:pic>
      <p:sp>
        <p:nvSpPr>
          <p:cNvPr id="6" name="TextBox 5"/>
          <p:cNvSpPr txBox="1"/>
          <p:nvPr/>
        </p:nvSpPr>
        <p:spPr>
          <a:xfrm>
            <a:off x="457200" y="942150"/>
            <a:ext cx="4972756" cy="5078313"/>
          </a:xfrm>
          <a:prstGeom prst="rect">
            <a:avLst/>
          </a:prstGeom>
          <a:noFill/>
        </p:spPr>
        <p:txBody>
          <a:bodyPr wrap="square" rtlCol="0">
            <a:spAutoFit/>
          </a:bodyPr>
          <a:lstStyle/>
          <a:p>
            <a:r>
              <a:rPr lang="en-US" dirty="0"/>
              <a:t>After your judging process is complete, share participation information with your state PTA. </a:t>
            </a:r>
          </a:p>
          <a:p>
            <a:endParaRPr lang="en-US" dirty="0"/>
          </a:p>
          <a:p>
            <a:r>
              <a:rPr lang="en-US" dirty="0"/>
              <a:t>Complete the Paper Local Unit participation form and send it with the printed student entry forms for each piece of art that moves to the next round. </a:t>
            </a:r>
          </a:p>
          <a:p>
            <a:r>
              <a:rPr lang="en-US" dirty="0"/>
              <a:t>P</a:t>
            </a:r>
            <a:r>
              <a:rPr lang="en-US" dirty="0" smtClean="0"/>
              <a:t>lease </a:t>
            </a:r>
            <a:r>
              <a:rPr lang="en-US" dirty="0"/>
              <a:t>also complete the online participation form and online student entry forms. Use your paper forms as a guide to enter information online before advancing your forms to the next round. </a:t>
            </a:r>
          </a:p>
          <a:p>
            <a:r>
              <a:rPr lang="en-US" dirty="0"/>
              <a:t> </a:t>
            </a:r>
            <a:endParaRPr lang="en-US" dirty="0" smtClean="0">
              <a:solidFill>
                <a:srgbClr val="FF0000"/>
              </a:solidFill>
            </a:endParaRPr>
          </a:p>
          <a:p>
            <a:pPr marL="285750" lvl="0" indent="-285750">
              <a:buFont typeface="Arial" pitchFamily="34" charset="0"/>
              <a:buChar char="•"/>
            </a:pPr>
            <a:r>
              <a:rPr lang="en-US" dirty="0" smtClean="0">
                <a:solidFill>
                  <a:srgbClr val="FF0000"/>
                </a:solidFill>
              </a:rPr>
              <a:t>See </a:t>
            </a:r>
            <a:r>
              <a:rPr lang="en-US" b="1" dirty="0" smtClean="0">
                <a:solidFill>
                  <a:srgbClr val="FF0000"/>
                </a:solidFill>
              </a:rPr>
              <a:t>Appendix K</a:t>
            </a:r>
            <a:r>
              <a:rPr lang="en-US" dirty="0" smtClean="0">
                <a:solidFill>
                  <a:srgbClr val="FF0000"/>
                </a:solidFill>
              </a:rPr>
              <a:t> for instructions on using the Online Registration Process</a:t>
            </a:r>
          </a:p>
          <a:p>
            <a:pPr marL="285750" lvl="0" indent="-285750">
              <a:buFont typeface="Arial" pitchFamily="34" charset="0"/>
              <a:buChar char="•"/>
            </a:pPr>
            <a:r>
              <a:rPr lang="en-US" dirty="0" smtClean="0">
                <a:solidFill>
                  <a:srgbClr val="FF0000"/>
                </a:solidFill>
              </a:rPr>
              <a:t>See </a:t>
            </a:r>
            <a:r>
              <a:rPr lang="en-US" b="1" dirty="0" smtClean="0">
                <a:solidFill>
                  <a:srgbClr val="FF0000"/>
                </a:solidFill>
              </a:rPr>
              <a:t>Appendix M</a:t>
            </a:r>
            <a:r>
              <a:rPr lang="en-US" dirty="0" smtClean="0">
                <a:solidFill>
                  <a:srgbClr val="FF0000"/>
                </a:solidFill>
              </a:rPr>
              <a:t> for paper versions of the PTA Participation Form</a:t>
            </a:r>
          </a:p>
          <a:p>
            <a:pPr marL="285750" lvl="0" indent="-285750">
              <a:buFont typeface="Arial" pitchFamily="34" charset="0"/>
              <a:buChar char="•"/>
            </a:pPr>
            <a:r>
              <a:rPr lang="en-US" dirty="0" smtClean="0">
                <a:solidFill>
                  <a:srgbClr val="FF0000"/>
                </a:solidFill>
              </a:rPr>
              <a:t>Complete </a:t>
            </a:r>
            <a:r>
              <a:rPr lang="en-US" dirty="0">
                <a:solidFill>
                  <a:srgbClr val="FF0000"/>
                </a:solidFill>
              </a:rPr>
              <a:t>the </a:t>
            </a:r>
            <a:r>
              <a:rPr lang="en-US" dirty="0" smtClean="0">
                <a:solidFill>
                  <a:srgbClr val="FF0000"/>
                </a:solidFill>
              </a:rPr>
              <a:t>PTA Participation online at </a:t>
            </a:r>
            <a:r>
              <a:rPr lang="en-US" b="1" dirty="0" smtClean="0">
                <a:solidFill>
                  <a:srgbClr val="FF0000"/>
                </a:solidFill>
              </a:rPr>
              <a:t>PTA.org/Reflections</a:t>
            </a:r>
            <a:endParaRPr lang="en-US" dirty="0">
              <a:solidFill>
                <a:srgbClr val="FF0000"/>
              </a:solidFill>
            </a:endParaRPr>
          </a:p>
          <a:p>
            <a:endParaRPr lang="en-US" dirty="0"/>
          </a:p>
        </p:txBody>
      </p:sp>
      <p:sp>
        <p:nvSpPr>
          <p:cNvPr id="7" name="TextBox 8"/>
          <p:cNvSpPr txBox="1">
            <a:spLocks noChangeArrowheads="1"/>
          </p:cNvSpPr>
          <p:nvPr/>
        </p:nvSpPr>
        <p:spPr bwMode="auto">
          <a:xfrm>
            <a:off x="5865540" y="4891263"/>
            <a:ext cx="2945611" cy="307777"/>
          </a:xfrm>
          <a:prstGeom prst="rect">
            <a:avLst/>
          </a:prstGeom>
          <a:solidFill>
            <a:schemeClr val="tx2"/>
          </a:solidFill>
          <a:ln w="9525">
            <a:solidFill>
              <a:schemeClr val="tx2"/>
            </a:solidFill>
            <a:miter lim="800000"/>
            <a:headEnd/>
            <a:tailEnd/>
          </a:ln>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r>
              <a:rPr lang="en-US" sz="1400" dirty="0">
                <a:solidFill>
                  <a:schemeClr val="bg1"/>
                </a:solidFill>
              </a:rPr>
              <a:t>Sydney </a:t>
            </a:r>
            <a:r>
              <a:rPr lang="en-US" sz="1400" dirty="0" err="1">
                <a:solidFill>
                  <a:schemeClr val="bg1"/>
                </a:solidFill>
              </a:rPr>
              <a:t>Langsdale</a:t>
            </a:r>
            <a:r>
              <a:rPr lang="en-US" sz="1400" dirty="0">
                <a:solidFill>
                  <a:schemeClr val="bg1"/>
                </a:solidFill>
              </a:rPr>
              <a:t> “Unity In Diversity”</a:t>
            </a:r>
          </a:p>
        </p:txBody>
      </p:sp>
    </p:spTree>
    <p:extLst>
      <p:ext uri="{BB962C8B-B14F-4D97-AF65-F5344CB8AC3E}">
        <p14:creationId xmlns:p14="http://schemas.microsoft.com/office/powerpoint/2010/main" val="1637323845"/>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6912"/>
          </a:xfrm>
        </p:spPr>
        <p:txBody>
          <a:bodyPr/>
          <a:lstStyle/>
          <a:p>
            <a:pPr algn="ctr"/>
            <a:r>
              <a:rPr lang="en-US" sz="3300" dirty="0" smtClean="0"/>
              <a:t>Advance Winning Entries to the Next Round</a:t>
            </a:r>
            <a:endParaRPr lang="en-US" sz="3300" dirty="0"/>
          </a:p>
        </p:txBody>
      </p:sp>
      <p:sp>
        <p:nvSpPr>
          <p:cNvPr id="3" name="TextBox 2"/>
          <p:cNvSpPr txBox="1"/>
          <p:nvPr/>
        </p:nvSpPr>
        <p:spPr>
          <a:xfrm>
            <a:off x="442628" y="6026728"/>
            <a:ext cx="3408936" cy="461665"/>
          </a:xfrm>
          <a:prstGeom prst="rect">
            <a:avLst/>
          </a:prstGeom>
          <a:noFill/>
        </p:spPr>
        <p:txBody>
          <a:bodyPr wrap="square" rtlCol="0">
            <a:spAutoFit/>
          </a:bodyPr>
          <a:lstStyle/>
          <a:p>
            <a:r>
              <a:rPr lang="en-US" sz="2400" b="1" dirty="0">
                <a:solidFill>
                  <a:schemeClr val="bg1"/>
                </a:solidFill>
              </a:rPr>
              <a:t>7</a:t>
            </a:r>
            <a:r>
              <a:rPr lang="en-US" sz="2400" b="1" dirty="0" smtClean="0">
                <a:solidFill>
                  <a:schemeClr val="bg1"/>
                </a:solidFill>
              </a:rPr>
              <a:t>.2 </a:t>
            </a:r>
            <a:endParaRPr lang="en-US" sz="2400" b="1" dirty="0">
              <a:solidFill>
                <a:schemeClr val="bg1"/>
              </a:solidFill>
            </a:endParaRPr>
          </a:p>
        </p:txBody>
      </p:sp>
      <p:sp>
        <p:nvSpPr>
          <p:cNvPr id="6" name="TextBox 5"/>
          <p:cNvSpPr txBox="1"/>
          <p:nvPr/>
        </p:nvSpPr>
        <p:spPr>
          <a:xfrm>
            <a:off x="636876" y="971756"/>
            <a:ext cx="7795924" cy="3354765"/>
          </a:xfrm>
          <a:prstGeom prst="rect">
            <a:avLst/>
          </a:prstGeom>
          <a:noFill/>
        </p:spPr>
        <p:txBody>
          <a:bodyPr wrap="square" rtlCol="0">
            <a:spAutoFit/>
          </a:bodyPr>
          <a:lstStyle/>
          <a:p>
            <a:r>
              <a:rPr lang="en-US" b="1" dirty="0"/>
              <a:t>Local Units </a:t>
            </a:r>
            <a:r>
              <a:rPr lang="en-US" b="1" i="1" dirty="0"/>
              <a:t>with</a:t>
            </a:r>
            <a:r>
              <a:rPr lang="en-US" b="1" dirty="0"/>
              <a:t> Council/District Level Judging</a:t>
            </a:r>
            <a:endParaRPr lang="en-US" sz="1200" dirty="0"/>
          </a:p>
          <a:p>
            <a:pPr marL="285750" indent="-285750">
              <a:buFont typeface="Wingdings" pitchFamily="2" charset="2"/>
              <a:buChar char="ü"/>
            </a:pPr>
            <a:r>
              <a:rPr lang="en-US" dirty="0" smtClean="0"/>
              <a:t>District </a:t>
            </a:r>
            <a:r>
              <a:rPr lang="en-US" dirty="0"/>
              <a:t>1 (Greenville </a:t>
            </a:r>
            <a:r>
              <a:rPr lang="en-US" dirty="0" smtClean="0"/>
              <a:t>County)</a:t>
            </a:r>
          </a:p>
          <a:p>
            <a:pPr marL="285750" indent="-285750">
              <a:buFont typeface="Wingdings" pitchFamily="2" charset="2"/>
              <a:buChar char="ü"/>
            </a:pPr>
            <a:r>
              <a:rPr lang="en-US" dirty="0" smtClean="0"/>
              <a:t>District </a:t>
            </a:r>
            <a:r>
              <a:rPr lang="en-US" dirty="0"/>
              <a:t>9 (Charleston </a:t>
            </a:r>
            <a:r>
              <a:rPr lang="en-US" dirty="0" smtClean="0"/>
              <a:t>County)</a:t>
            </a:r>
          </a:p>
          <a:p>
            <a:pPr marL="285750" indent="-285750">
              <a:buFont typeface="Wingdings" pitchFamily="2" charset="2"/>
              <a:buChar char="ü"/>
            </a:pPr>
            <a:r>
              <a:rPr lang="en-US" dirty="0" smtClean="0"/>
              <a:t>District </a:t>
            </a:r>
            <a:r>
              <a:rPr lang="en-US" dirty="0"/>
              <a:t>23 (Dorchester County) </a:t>
            </a:r>
            <a:endParaRPr lang="en-US" dirty="0" smtClean="0"/>
          </a:p>
          <a:p>
            <a:r>
              <a:rPr lang="en-US" dirty="0" smtClean="0"/>
              <a:t>May </a:t>
            </a:r>
            <a:r>
              <a:rPr lang="en-US" dirty="0"/>
              <a:t>participate in District level judging.  </a:t>
            </a:r>
            <a:r>
              <a:rPr lang="en-US" dirty="0" smtClean="0"/>
              <a:t>[</a:t>
            </a:r>
            <a:r>
              <a:rPr lang="en-US" dirty="0"/>
              <a:t>District 1 also has Council level judging].  </a:t>
            </a:r>
            <a:r>
              <a:rPr lang="en-US" dirty="0" smtClean="0"/>
              <a:t>Contact </a:t>
            </a:r>
            <a:r>
              <a:rPr lang="en-US" dirty="0"/>
              <a:t>your District Chair directly for details and specific dates. </a:t>
            </a:r>
            <a:endParaRPr lang="en-US" dirty="0" smtClean="0"/>
          </a:p>
          <a:p>
            <a:pPr marL="285750" indent="-285750">
              <a:buFont typeface="Wingdings" pitchFamily="2" charset="2"/>
              <a:buChar char="ü"/>
            </a:pPr>
            <a:endParaRPr lang="en-US" sz="1400" dirty="0"/>
          </a:p>
          <a:p>
            <a:r>
              <a:rPr lang="en-US" dirty="0" smtClean="0"/>
              <a:t>Additional </a:t>
            </a:r>
            <a:r>
              <a:rPr lang="en-US" dirty="0"/>
              <a:t>levels of judging allow more student entries to advance to the state level since any local </a:t>
            </a:r>
            <a:r>
              <a:rPr lang="en-US" dirty="0" smtClean="0"/>
              <a:t>winners </a:t>
            </a:r>
            <a:r>
              <a:rPr lang="en-US" dirty="0"/>
              <a:t>advancing to state in a council/district portfolio are not counted towards that local unit’s </a:t>
            </a:r>
            <a:r>
              <a:rPr lang="en-US" dirty="0" smtClean="0"/>
              <a:t>total </a:t>
            </a:r>
            <a:r>
              <a:rPr lang="en-US" dirty="0"/>
              <a:t>entries advancing.</a:t>
            </a:r>
          </a:p>
          <a:p>
            <a:r>
              <a:rPr lang="en-US" dirty="0"/>
              <a:t> </a:t>
            </a:r>
          </a:p>
          <a:p>
            <a:r>
              <a:rPr lang="en-US" dirty="0"/>
              <a:t> </a:t>
            </a:r>
          </a:p>
        </p:txBody>
      </p:sp>
    </p:spTree>
    <p:extLst>
      <p:ext uri="{BB962C8B-B14F-4D97-AF65-F5344CB8AC3E}">
        <p14:creationId xmlns:p14="http://schemas.microsoft.com/office/powerpoint/2010/main" val="190012268"/>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20638" y="1101725"/>
            <a:ext cx="9144001"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5400" b="1">
                <a:solidFill>
                  <a:schemeClr val="tx2"/>
                </a:solidFill>
              </a:rPr>
              <a:t>Participation in the arts… </a:t>
            </a:r>
          </a:p>
        </p:txBody>
      </p:sp>
      <p:sp>
        <p:nvSpPr>
          <p:cNvPr id="8195" name="Content Placeholder 2"/>
          <p:cNvSpPr txBox="1">
            <a:spLocks/>
          </p:cNvSpPr>
          <p:nvPr/>
        </p:nvSpPr>
        <p:spPr bwMode="auto">
          <a:xfrm>
            <a:off x="636588" y="2293938"/>
            <a:ext cx="7827962"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914400" eaLnBrk="1" hangingPunct="1">
              <a:spcBef>
                <a:spcPct val="20000"/>
              </a:spcBef>
              <a:buFont typeface="Wingdings" pitchFamily="2" charset="2"/>
              <a:buChar char="ü"/>
            </a:pPr>
            <a:r>
              <a:rPr lang="en-US" sz="2800"/>
              <a:t>Levels the playing field for underserved students.</a:t>
            </a:r>
          </a:p>
          <a:p>
            <a:pPr defTabSz="914400" eaLnBrk="1" hangingPunct="1">
              <a:spcBef>
                <a:spcPct val="20000"/>
              </a:spcBef>
              <a:buFont typeface="Wingdings" pitchFamily="2" charset="2"/>
              <a:buChar char="ü"/>
            </a:pPr>
            <a:r>
              <a:rPr lang="en-US" sz="2800"/>
              <a:t>Develops the whole-child.</a:t>
            </a:r>
          </a:p>
          <a:p>
            <a:pPr defTabSz="914400" eaLnBrk="1" hangingPunct="1">
              <a:spcBef>
                <a:spcPct val="20000"/>
              </a:spcBef>
              <a:buFont typeface="Wingdings" pitchFamily="2" charset="2"/>
              <a:buChar char="ü"/>
            </a:pPr>
            <a:r>
              <a:rPr lang="en-US" sz="2800"/>
              <a:t>Nurtures creativity and teamwork.</a:t>
            </a:r>
          </a:p>
          <a:p>
            <a:pPr defTabSz="914400" eaLnBrk="1" hangingPunct="1">
              <a:spcBef>
                <a:spcPct val="20000"/>
              </a:spcBef>
              <a:buFont typeface="Wingdings" pitchFamily="2" charset="2"/>
              <a:buChar char="ü"/>
            </a:pPr>
            <a:r>
              <a:rPr lang="en-US" sz="2800"/>
              <a:t>Connects family, schools, and communities</a:t>
            </a:r>
            <a:r>
              <a:rPr lang="en-US" sz="3200"/>
              <a:t>. </a:t>
            </a:r>
          </a:p>
        </p:txBody>
      </p:sp>
      <p:sp>
        <p:nvSpPr>
          <p:cNvPr id="6" name="TextBox 5"/>
          <p:cNvSpPr txBox="1"/>
          <p:nvPr/>
        </p:nvSpPr>
        <p:spPr>
          <a:xfrm>
            <a:off x="442628" y="6026728"/>
            <a:ext cx="638031" cy="461665"/>
          </a:xfrm>
          <a:prstGeom prst="rect">
            <a:avLst/>
          </a:prstGeom>
          <a:noFill/>
        </p:spPr>
        <p:txBody>
          <a:bodyPr wrap="square" rtlCol="0">
            <a:spAutoFit/>
          </a:bodyPr>
          <a:lstStyle/>
          <a:p>
            <a:r>
              <a:rPr lang="en-US" sz="2400" b="1" dirty="0">
                <a:solidFill>
                  <a:schemeClr val="bg1"/>
                </a:solidFill>
              </a:rPr>
              <a:t>2</a:t>
            </a:r>
            <a:r>
              <a:rPr lang="en-US" sz="2400" b="1" dirty="0" smtClean="0">
                <a:solidFill>
                  <a:schemeClr val="bg1"/>
                </a:solidFill>
              </a:rPr>
              <a:t>.0</a:t>
            </a:r>
            <a:endParaRPr lang="en-US" sz="2400" b="1" dirty="0">
              <a:solidFill>
                <a:schemeClr val="bg1"/>
              </a:solidFill>
            </a:endParaRPr>
          </a:p>
        </p:txBody>
      </p:sp>
    </p:spTree>
    <p:extLst>
      <p:ext uri="{BB962C8B-B14F-4D97-AF65-F5344CB8AC3E}">
        <p14:creationId xmlns:p14="http://schemas.microsoft.com/office/powerpoint/2010/main" val="11344566"/>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9737"/>
          </a:xfrm>
        </p:spPr>
        <p:txBody>
          <a:bodyPr/>
          <a:lstStyle/>
          <a:p>
            <a:r>
              <a:rPr lang="en-US" sz="1800" dirty="0"/>
              <a:t>Local Units </a:t>
            </a:r>
            <a:r>
              <a:rPr lang="en-US" sz="1800" i="1" dirty="0"/>
              <a:t>with</a:t>
            </a:r>
            <a:r>
              <a:rPr lang="en-US" sz="1800" dirty="0"/>
              <a:t> Council/District Level </a:t>
            </a:r>
            <a:r>
              <a:rPr lang="en-US" sz="1800" dirty="0" smtClean="0"/>
              <a:t>Judging continued…</a:t>
            </a:r>
            <a:endParaRPr lang="en-US" sz="1800" dirty="0"/>
          </a:p>
        </p:txBody>
      </p:sp>
      <p:sp>
        <p:nvSpPr>
          <p:cNvPr id="3" name="TextBox 2"/>
          <p:cNvSpPr txBox="1"/>
          <p:nvPr/>
        </p:nvSpPr>
        <p:spPr>
          <a:xfrm>
            <a:off x="457200" y="819150"/>
            <a:ext cx="8096250" cy="3139321"/>
          </a:xfrm>
          <a:prstGeom prst="rect">
            <a:avLst/>
          </a:prstGeom>
          <a:noFill/>
        </p:spPr>
        <p:txBody>
          <a:bodyPr wrap="square" rtlCol="0">
            <a:spAutoFit/>
          </a:bodyPr>
          <a:lstStyle/>
          <a:p>
            <a:pPr marL="285750" indent="-285750">
              <a:buFont typeface="Wingdings" pitchFamily="2" charset="2"/>
              <a:buChar char="ü"/>
            </a:pPr>
            <a:r>
              <a:rPr lang="en-US" dirty="0"/>
              <a:t>Local Chairs should go online at </a:t>
            </a:r>
            <a:r>
              <a:rPr lang="en-US" b="1" dirty="0"/>
              <a:t>PTA.org/Reflections</a:t>
            </a:r>
            <a:r>
              <a:rPr lang="en-US" dirty="0"/>
              <a:t> to manually enter entry forms for all advancing artwork. </a:t>
            </a:r>
            <a:endParaRPr lang="en-US" dirty="0" smtClean="0"/>
          </a:p>
          <a:p>
            <a:pPr marL="285750" indent="-285750">
              <a:buFont typeface="Wingdings" pitchFamily="2" charset="2"/>
              <a:buChar char="ü"/>
            </a:pPr>
            <a:r>
              <a:rPr lang="en-US" dirty="0" smtClean="0"/>
              <a:t>Chairs </a:t>
            </a:r>
            <a:r>
              <a:rPr lang="en-US" dirty="0"/>
              <a:t>may invite parents/students to key-in the information </a:t>
            </a:r>
            <a:r>
              <a:rPr lang="en-US" dirty="0" smtClean="0"/>
              <a:t>themselves OR</a:t>
            </a:r>
          </a:p>
          <a:p>
            <a:pPr marL="285750" indent="-285750">
              <a:buFont typeface="Wingdings" pitchFamily="2" charset="2"/>
              <a:buChar char="ü"/>
            </a:pPr>
            <a:r>
              <a:rPr lang="en-US" dirty="0" smtClean="0"/>
              <a:t>PTA </a:t>
            </a:r>
            <a:r>
              <a:rPr lang="en-US" dirty="0"/>
              <a:t>volunteers </a:t>
            </a:r>
            <a:r>
              <a:rPr lang="en-US" dirty="0" smtClean="0"/>
              <a:t>may key in data.  </a:t>
            </a:r>
          </a:p>
          <a:p>
            <a:endParaRPr lang="en-US" dirty="0"/>
          </a:p>
          <a:p>
            <a:r>
              <a:rPr lang="en-US" dirty="0"/>
              <a:t>If your local unit </a:t>
            </a:r>
            <a:r>
              <a:rPr lang="en-US" dirty="0" smtClean="0"/>
              <a:t>CANNOT </a:t>
            </a:r>
            <a:r>
              <a:rPr lang="en-US" dirty="0"/>
              <a:t>input entry forms online, advancing artwork MUST be accompanied by a form listing the entries as well as contact information for the students and the local chair.  An example spreadsheet is given in </a:t>
            </a:r>
            <a:r>
              <a:rPr lang="en-US" b="1" dirty="0"/>
              <a:t>Appendix </a:t>
            </a:r>
            <a:r>
              <a:rPr lang="en-US" b="1" dirty="0" smtClean="0"/>
              <a:t>L</a:t>
            </a:r>
            <a:r>
              <a:rPr lang="en-US" dirty="0" smtClean="0"/>
              <a:t>.</a:t>
            </a:r>
            <a:endParaRPr lang="en-US" dirty="0"/>
          </a:p>
          <a:p>
            <a:r>
              <a:rPr lang="en-US" dirty="0"/>
              <a:t> </a:t>
            </a:r>
          </a:p>
          <a:p>
            <a:endParaRPr lang="en-US" dirty="0"/>
          </a:p>
          <a:p>
            <a:endParaRPr lang="en-US" dirty="0"/>
          </a:p>
        </p:txBody>
      </p:sp>
      <p:sp>
        <p:nvSpPr>
          <p:cNvPr id="4" name="TextBox 3"/>
          <p:cNvSpPr txBox="1"/>
          <p:nvPr/>
        </p:nvSpPr>
        <p:spPr>
          <a:xfrm>
            <a:off x="442628" y="6026728"/>
            <a:ext cx="3408936" cy="461665"/>
          </a:xfrm>
          <a:prstGeom prst="rect">
            <a:avLst/>
          </a:prstGeom>
          <a:noFill/>
        </p:spPr>
        <p:txBody>
          <a:bodyPr wrap="square" rtlCol="0">
            <a:spAutoFit/>
          </a:bodyPr>
          <a:lstStyle/>
          <a:p>
            <a:r>
              <a:rPr lang="en-US" sz="2400" b="1" dirty="0" smtClean="0">
                <a:solidFill>
                  <a:schemeClr val="bg1"/>
                </a:solidFill>
              </a:rPr>
              <a:t>7.2 Appendix L </a:t>
            </a:r>
            <a:endParaRPr lang="en-US" sz="2400" b="1" dirty="0">
              <a:solidFill>
                <a:schemeClr val="bg1"/>
              </a:solidFill>
            </a:endParaRPr>
          </a:p>
        </p:txBody>
      </p:sp>
    </p:spTree>
    <p:extLst>
      <p:ext uri="{BB962C8B-B14F-4D97-AF65-F5344CB8AC3E}">
        <p14:creationId xmlns:p14="http://schemas.microsoft.com/office/powerpoint/2010/main" val="1971609833"/>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8312"/>
          </a:xfrm>
        </p:spPr>
        <p:txBody>
          <a:bodyPr/>
          <a:lstStyle/>
          <a:p>
            <a:r>
              <a:rPr lang="en-US" sz="1800" dirty="0"/>
              <a:t>Local Units </a:t>
            </a:r>
            <a:r>
              <a:rPr lang="en-US" sz="1800" i="1" dirty="0"/>
              <a:t>with</a:t>
            </a:r>
            <a:r>
              <a:rPr lang="en-US" sz="1800" dirty="0"/>
              <a:t> Council/District Level Judging continued…</a:t>
            </a:r>
          </a:p>
        </p:txBody>
      </p:sp>
      <p:sp>
        <p:nvSpPr>
          <p:cNvPr id="3" name="Rectangle 2"/>
          <p:cNvSpPr/>
          <p:nvPr/>
        </p:nvSpPr>
        <p:spPr>
          <a:xfrm>
            <a:off x="666750" y="903287"/>
            <a:ext cx="8020050" cy="3139321"/>
          </a:xfrm>
          <a:prstGeom prst="rect">
            <a:avLst/>
          </a:prstGeom>
        </p:spPr>
        <p:txBody>
          <a:bodyPr wrap="square">
            <a:spAutoFit/>
          </a:bodyPr>
          <a:lstStyle/>
          <a:p>
            <a:r>
              <a:rPr lang="en-US" dirty="0"/>
              <a:t>Once Council/District level judging is complete:</a:t>
            </a:r>
          </a:p>
          <a:p>
            <a:r>
              <a:rPr lang="en-US" dirty="0"/>
              <a:t>Each </a:t>
            </a:r>
            <a:r>
              <a:rPr lang="en-US" b="1" dirty="0"/>
              <a:t>local, council </a:t>
            </a:r>
            <a:r>
              <a:rPr lang="en-US" dirty="0"/>
              <a:t>and </a:t>
            </a:r>
            <a:r>
              <a:rPr lang="en-US" b="1" dirty="0"/>
              <a:t>district</a:t>
            </a:r>
            <a:r>
              <a:rPr lang="en-US" dirty="0"/>
              <a:t> unit in good standing may submit a portfolio to state with up to </a:t>
            </a:r>
          </a:p>
          <a:p>
            <a:pPr algn="ctr"/>
            <a:r>
              <a:rPr lang="en-US" b="1" u="sng" dirty="0"/>
              <a:t>24 entries + 6 Special Artist Entries</a:t>
            </a:r>
            <a:r>
              <a:rPr lang="en-US" dirty="0"/>
              <a:t>:  </a:t>
            </a:r>
            <a:endParaRPr lang="en-US" dirty="0" smtClean="0"/>
          </a:p>
          <a:p>
            <a:pPr algn="ctr"/>
            <a:r>
              <a:rPr lang="en-US" dirty="0" smtClean="0"/>
              <a:t>four </a:t>
            </a:r>
            <a:r>
              <a:rPr lang="en-US" dirty="0"/>
              <a:t>(4) in each of the six (6) arts categories PLUS </a:t>
            </a:r>
            <a:endParaRPr lang="en-US" dirty="0" smtClean="0"/>
          </a:p>
          <a:p>
            <a:pPr algn="ctr"/>
            <a:r>
              <a:rPr lang="en-US" dirty="0" smtClean="0"/>
              <a:t>up </a:t>
            </a:r>
            <a:r>
              <a:rPr lang="en-US" dirty="0"/>
              <a:t>to six (6) Special Artist entries:  </a:t>
            </a:r>
            <a:r>
              <a:rPr lang="en-US" u="sng" dirty="0"/>
              <a:t>one (1) in each</a:t>
            </a:r>
            <a:r>
              <a:rPr lang="en-US" dirty="0"/>
              <a:t> of the six arts </a:t>
            </a:r>
            <a:r>
              <a:rPr lang="en-US" dirty="0" smtClean="0"/>
              <a:t>categories  </a:t>
            </a:r>
            <a:endParaRPr lang="en-US" dirty="0"/>
          </a:p>
          <a:p>
            <a:pPr algn="ctr"/>
            <a:r>
              <a:rPr lang="en-US" dirty="0"/>
              <a:t> </a:t>
            </a:r>
          </a:p>
          <a:p>
            <a:r>
              <a:rPr lang="en-US" dirty="0"/>
              <a:t>Elementary schools must </a:t>
            </a:r>
            <a:r>
              <a:rPr lang="en-US" i="1" dirty="0"/>
              <a:t>combine</a:t>
            </a:r>
            <a:r>
              <a:rPr lang="en-US" dirty="0"/>
              <a:t> primary and intermediate age division entries to determine the 24 entries.  </a:t>
            </a:r>
          </a:p>
          <a:p>
            <a:r>
              <a:rPr lang="en-US" dirty="0"/>
              <a:t>ALL entries MUST be received ON or BEFORE Saturday, February 8, 2014.</a:t>
            </a:r>
          </a:p>
          <a:p>
            <a:r>
              <a:rPr lang="en-US" dirty="0"/>
              <a:t> </a:t>
            </a:r>
          </a:p>
        </p:txBody>
      </p:sp>
      <p:sp>
        <p:nvSpPr>
          <p:cNvPr id="4" name="TextBox 3"/>
          <p:cNvSpPr txBox="1"/>
          <p:nvPr/>
        </p:nvSpPr>
        <p:spPr>
          <a:xfrm>
            <a:off x="442628" y="6026728"/>
            <a:ext cx="3408936" cy="461665"/>
          </a:xfrm>
          <a:prstGeom prst="rect">
            <a:avLst/>
          </a:prstGeom>
          <a:noFill/>
        </p:spPr>
        <p:txBody>
          <a:bodyPr wrap="square" rtlCol="0">
            <a:spAutoFit/>
          </a:bodyPr>
          <a:lstStyle/>
          <a:p>
            <a:r>
              <a:rPr lang="en-US" sz="2400" b="1" dirty="0">
                <a:solidFill>
                  <a:schemeClr val="bg1"/>
                </a:solidFill>
              </a:rPr>
              <a:t>7</a:t>
            </a:r>
            <a:r>
              <a:rPr lang="en-US" sz="2400" b="1" dirty="0" smtClean="0">
                <a:solidFill>
                  <a:schemeClr val="bg1"/>
                </a:solidFill>
              </a:rPr>
              <a:t>.2 </a:t>
            </a:r>
            <a:endParaRPr lang="en-US" sz="2400" b="1" dirty="0">
              <a:solidFill>
                <a:schemeClr val="bg1"/>
              </a:solidFill>
            </a:endParaRPr>
          </a:p>
        </p:txBody>
      </p:sp>
    </p:spTree>
    <p:extLst>
      <p:ext uri="{BB962C8B-B14F-4D97-AF65-F5344CB8AC3E}">
        <p14:creationId xmlns:p14="http://schemas.microsoft.com/office/powerpoint/2010/main" val="868707021"/>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0212"/>
          </a:xfrm>
        </p:spPr>
        <p:txBody>
          <a:bodyPr/>
          <a:lstStyle/>
          <a:p>
            <a:r>
              <a:rPr lang="en-US" sz="1800" dirty="0" smtClean="0"/>
              <a:t>Information </a:t>
            </a:r>
            <a:r>
              <a:rPr lang="en-US" sz="1800" dirty="0"/>
              <a:t>for Council or District Chairs</a:t>
            </a:r>
          </a:p>
        </p:txBody>
      </p:sp>
      <p:sp>
        <p:nvSpPr>
          <p:cNvPr id="3" name="Rectangle 2"/>
          <p:cNvSpPr/>
          <p:nvPr/>
        </p:nvSpPr>
        <p:spPr>
          <a:xfrm>
            <a:off x="571500" y="704851"/>
            <a:ext cx="8191500" cy="3416320"/>
          </a:xfrm>
          <a:prstGeom prst="rect">
            <a:avLst/>
          </a:prstGeom>
        </p:spPr>
        <p:txBody>
          <a:bodyPr wrap="square">
            <a:spAutoFit/>
          </a:bodyPr>
          <a:lstStyle/>
          <a:p>
            <a:endParaRPr lang="en-US" dirty="0"/>
          </a:p>
          <a:p>
            <a:pPr marL="285750" lvl="0" indent="-285750">
              <a:buFont typeface="Wingdings" pitchFamily="2" charset="2"/>
              <a:buChar char="ü"/>
            </a:pPr>
            <a:r>
              <a:rPr lang="en-US" dirty="0"/>
              <a:t>All Council and District Chairs should register online like Local Chairs.  If you do not know your unit’s PTA ID number, please contact the State PTA office or the State Reflections </a:t>
            </a:r>
            <a:r>
              <a:rPr lang="en-US" dirty="0" smtClean="0"/>
              <a:t>Chair.</a:t>
            </a:r>
          </a:p>
          <a:p>
            <a:pPr marL="285750" lvl="0" indent="-285750">
              <a:buFont typeface="Wingdings" pitchFamily="2" charset="2"/>
              <a:buChar char="ü"/>
            </a:pPr>
            <a:r>
              <a:rPr lang="en-US" dirty="0" smtClean="0"/>
              <a:t>Schools </a:t>
            </a:r>
            <a:r>
              <a:rPr lang="en-US" dirty="0"/>
              <a:t>advancing entries to this level MUST submit participation numbers either online or with a paper </a:t>
            </a:r>
            <a:r>
              <a:rPr lang="en-US" dirty="0" smtClean="0"/>
              <a:t>form.</a:t>
            </a:r>
          </a:p>
          <a:p>
            <a:pPr marL="285750" lvl="0" indent="-285750">
              <a:buFont typeface="Wingdings" pitchFamily="2" charset="2"/>
              <a:buChar char="ü"/>
            </a:pPr>
            <a:r>
              <a:rPr lang="en-US" dirty="0" smtClean="0"/>
              <a:t>Councils/Districts </a:t>
            </a:r>
            <a:r>
              <a:rPr lang="en-US" dirty="0"/>
              <a:t>will also complete participation forms either online or with a paper form.  </a:t>
            </a:r>
          </a:p>
          <a:p>
            <a:pPr marL="285750" lvl="0" indent="-285750">
              <a:buFont typeface="Wingdings" pitchFamily="2" charset="2"/>
              <a:buChar char="ü"/>
            </a:pPr>
            <a:r>
              <a:rPr lang="en-US" dirty="0"/>
              <a:t>Artwork </a:t>
            </a:r>
            <a:r>
              <a:rPr lang="en-US" dirty="0" smtClean="0"/>
              <a:t>advancing in your portfolio </a:t>
            </a:r>
            <a:r>
              <a:rPr lang="en-US" b="1" i="1" dirty="0" smtClean="0"/>
              <a:t>must</a:t>
            </a:r>
            <a:r>
              <a:rPr lang="en-US" dirty="0" smtClean="0"/>
              <a:t> be entered online now if it was not input by a local chair already</a:t>
            </a:r>
          </a:p>
          <a:p>
            <a:pPr marL="285750" lvl="0" indent="-285750">
              <a:buFont typeface="Wingdings" pitchFamily="2" charset="2"/>
              <a:buChar char="ü"/>
            </a:pPr>
            <a:r>
              <a:rPr lang="en-US" dirty="0" smtClean="0"/>
              <a:t>Once </a:t>
            </a:r>
            <a:r>
              <a:rPr lang="en-US" dirty="0"/>
              <a:t>student entry forms are entered online, they should be “Advanced” to the next level online before the actual artwork is exchanged. </a:t>
            </a:r>
          </a:p>
        </p:txBody>
      </p:sp>
      <p:sp>
        <p:nvSpPr>
          <p:cNvPr id="4" name="TextBox 3"/>
          <p:cNvSpPr txBox="1"/>
          <p:nvPr/>
        </p:nvSpPr>
        <p:spPr>
          <a:xfrm>
            <a:off x="442628" y="6026728"/>
            <a:ext cx="3408936" cy="461665"/>
          </a:xfrm>
          <a:prstGeom prst="rect">
            <a:avLst/>
          </a:prstGeom>
          <a:noFill/>
        </p:spPr>
        <p:txBody>
          <a:bodyPr wrap="square" rtlCol="0">
            <a:spAutoFit/>
          </a:bodyPr>
          <a:lstStyle/>
          <a:p>
            <a:r>
              <a:rPr lang="en-US" sz="2400" b="1" dirty="0">
                <a:solidFill>
                  <a:schemeClr val="bg1"/>
                </a:solidFill>
              </a:rPr>
              <a:t>7</a:t>
            </a:r>
            <a:r>
              <a:rPr lang="en-US" sz="2400" b="1" dirty="0" smtClean="0">
                <a:solidFill>
                  <a:schemeClr val="bg1"/>
                </a:solidFill>
              </a:rPr>
              <a:t>.2 </a:t>
            </a:r>
            <a:endParaRPr lang="en-US" sz="2400" b="1" dirty="0">
              <a:solidFill>
                <a:schemeClr val="bg1"/>
              </a:solidFill>
            </a:endParaRPr>
          </a:p>
        </p:txBody>
      </p:sp>
    </p:spTree>
    <p:extLst>
      <p:ext uri="{BB962C8B-B14F-4D97-AF65-F5344CB8AC3E}">
        <p14:creationId xmlns:p14="http://schemas.microsoft.com/office/powerpoint/2010/main" val="1462874613"/>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4987"/>
          </a:xfrm>
        </p:spPr>
        <p:txBody>
          <a:bodyPr/>
          <a:lstStyle/>
          <a:p>
            <a:r>
              <a:rPr lang="en-US" sz="1800" dirty="0"/>
              <a:t>Local Units </a:t>
            </a:r>
            <a:r>
              <a:rPr lang="en-US" sz="1800" i="1" dirty="0"/>
              <a:t>without </a:t>
            </a:r>
            <a:r>
              <a:rPr lang="en-US" sz="1800" dirty="0"/>
              <a:t>Council/District Level Judging</a:t>
            </a:r>
            <a:br>
              <a:rPr lang="en-US" sz="1800" dirty="0"/>
            </a:br>
            <a:endParaRPr lang="en-US" sz="1800" dirty="0"/>
          </a:p>
        </p:txBody>
      </p:sp>
      <p:sp>
        <p:nvSpPr>
          <p:cNvPr id="3" name="Rectangle 2"/>
          <p:cNvSpPr/>
          <p:nvPr/>
        </p:nvSpPr>
        <p:spPr>
          <a:xfrm>
            <a:off x="571500" y="733425"/>
            <a:ext cx="8439150" cy="4801314"/>
          </a:xfrm>
          <a:prstGeom prst="rect">
            <a:avLst/>
          </a:prstGeom>
        </p:spPr>
        <p:txBody>
          <a:bodyPr wrap="square">
            <a:spAutoFit/>
          </a:bodyPr>
          <a:lstStyle/>
          <a:p>
            <a:pPr marL="285750" indent="-285750">
              <a:buFont typeface="Wingdings" pitchFamily="2" charset="2"/>
              <a:buChar char="ü"/>
            </a:pPr>
            <a:r>
              <a:rPr lang="en-US" dirty="0"/>
              <a:t>Local Chairs should go online at </a:t>
            </a:r>
            <a:r>
              <a:rPr lang="en-US" b="1" dirty="0"/>
              <a:t>PTA.org/Reflections</a:t>
            </a:r>
            <a:r>
              <a:rPr lang="en-US" dirty="0"/>
              <a:t> to manually enter entry forms for all advancing artwork. </a:t>
            </a:r>
          </a:p>
          <a:p>
            <a:pPr marL="285750" indent="-285750">
              <a:buFont typeface="Wingdings" pitchFamily="2" charset="2"/>
              <a:buChar char="ü"/>
            </a:pPr>
            <a:r>
              <a:rPr lang="en-US" dirty="0"/>
              <a:t>Chairs may invite parents/students to key-in the information themselves OR</a:t>
            </a:r>
          </a:p>
          <a:p>
            <a:pPr marL="285750" indent="-285750">
              <a:buFont typeface="Wingdings" pitchFamily="2" charset="2"/>
              <a:buChar char="ü"/>
            </a:pPr>
            <a:r>
              <a:rPr lang="en-US" dirty="0"/>
              <a:t>PTA volunteers may key in data.  </a:t>
            </a:r>
          </a:p>
          <a:p>
            <a:endParaRPr lang="en-US" dirty="0"/>
          </a:p>
          <a:p>
            <a:r>
              <a:rPr lang="en-US" dirty="0"/>
              <a:t>If your local unit </a:t>
            </a:r>
            <a:r>
              <a:rPr lang="en-US" dirty="0" smtClean="0"/>
              <a:t>CANNOT </a:t>
            </a:r>
            <a:r>
              <a:rPr lang="en-US" dirty="0"/>
              <a:t>input entry forms online, advancing artwork MUST be accompanied by a form listing the entries as well as contact information for the students and the local chair.  An example spreadsheet is given in </a:t>
            </a:r>
            <a:r>
              <a:rPr lang="en-US" b="1" dirty="0"/>
              <a:t>Appendix L</a:t>
            </a:r>
            <a:r>
              <a:rPr lang="en-US" dirty="0"/>
              <a:t>.</a:t>
            </a:r>
          </a:p>
          <a:p>
            <a:r>
              <a:rPr lang="en-US" b="1" dirty="0"/>
              <a:t> </a:t>
            </a:r>
            <a:endParaRPr lang="en-US" sz="1200" dirty="0"/>
          </a:p>
          <a:p>
            <a:r>
              <a:rPr lang="en-US" dirty="0"/>
              <a:t>Each local unit in good standing may submit a portfolio to state with up to </a:t>
            </a:r>
          </a:p>
          <a:p>
            <a:pPr algn="ctr"/>
            <a:r>
              <a:rPr lang="en-US" b="1" u="sng" dirty="0"/>
              <a:t>24 entries + 6 Special Artist Entries</a:t>
            </a:r>
            <a:r>
              <a:rPr lang="en-US" dirty="0"/>
              <a:t>:  </a:t>
            </a:r>
          </a:p>
          <a:p>
            <a:pPr algn="ctr"/>
            <a:r>
              <a:rPr lang="en-US" dirty="0"/>
              <a:t>four (4) in each of the six (6) arts categories PLUS </a:t>
            </a:r>
          </a:p>
          <a:p>
            <a:pPr algn="ctr"/>
            <a:r>
              <a:rPr lang="en-US" dirty="0"/>
              <a:t>up to six (6) Special Artist entries:  </a:t>
            </a:r>
            <a:r>
              <a:rPr lang="en-US" u="sng" dirty="0"/>
              <a:t>one (1) in each</a:t>
            </a:r>
            <a:r>
              <a:rPr lang="en-US" dirty="0"/>
              <a:t> of the six arts categories  </a:t>
            </a:r>
          </a:p>
          <a:p>
            <a:pPr algn="ctr"/>
            <a:r>
              <a:rPr lang="en-US" dirty="0"/>
              <a:t> </a:t>
            </a:r>
          </a:p>
          <a:p>
            <a:r>
              <a:rPr lang="en-US" dirty="0"/>
              <a:t>Elementary schools must </a:t>
            </a:r>
            <a:r>
              <a:rPr lang="en-US" i="1" dirty="0"/>
              <a:t>combine</a:t>
            </a:r>
            <a:r>
              <a:rPr lang="en-US" dirty="0"/>
              <a:t> primary and intermediate age division entries to determine the 24 entries.  </a:t>
            </a:r>
          </a:p>
          <a:p>
            <a:r>
              <a:rPr lang="en-US" dirty="0"/>
              <a:t>ALL entries MUST be received ON or BEFORE Saturday, February 8, 2014.</a:t>
            </a:r>
          </a:p>
        </p:txBody>
      </p:sp>
      <p:sp>
        <p:nvSpPr>
          <p:cNvPr id="4" name="TextBox 3"/>
          <p:cNvSpPr txBox="1"/>
          <p:nvPr/>
        </p:nvSpPr>
        <p:spPr>
          <a:xfrm>
            <a:off x="442628" y="6026728"/>
            <a:ext cx="3408936" cy="461665"/>
          </a:xfrm>
          <a:prstGeom prst="rect">
            <a:avLst/>
          </a:prstGeom>
          <a:noFill/>
        </p:spPr>
        <p:txBody>
          <a:bodyPr wrap="square" rtlCol="0">
            <a:spAutoFit/>
          </a:bodyPr>
          <a:lstStyle/>
          <a:p>
            <a:r>
              <a:rPr lang="en-US" sz="2400" b="1" dirty="0" smtClean="0">
                <a:solidFill>
                  <a:schemeClr val="bg1"/>
                </a:solidFill>
              </a:rPr>
              <a:t>7.2 Appendix L </a:t>
            </a:r>
            <a:endParaRPr lang="en-US" sz="2400" b="1" dirty="0">
              <a:solidFill>
                <a:schemeClr val="bg1"/>
              </a:solidFill>
            </a:endParaRPr>
          </a:p>
        </p:txBody>
      </p:sp>
    </p:spTree>
    <p:extLst>
      <p:ext uri="{BB962C8B-B14F-4D97-AF65-F5344CB8AC3E}">
        <p14:creationId xmlns:p14="http://schemas.microsoft.com/office/powerpoint/2010/main" val="975598143"/>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7862"/>
          </a:xfrm>
        </p:spPr>
        <p:txBody>
          <a:bodyPr/>
          <a:lstStyle/>
          <a:p>
            <a:pPr algn="ctr"/>
            <a:r>
              <a:rPr lang="en-US" sz="3300" dirty="0" smtClean="0"/>
              <a:t>South Carolina PTA State Turn-in</a:t>
            </a:r>
            <a:endParaRPr lang="en-US" sz="3300" dirty="0"/>
          </a:p>
        </p:txBody>
      </p:sp>
      <p:sp>
        <p:nvSpPr>
          <p:cNvPr id="4" name="TextBox 3"/>
          <p:cNvSpPr txBox="1"/>
          <p:nvPr/>
        </p:nvSpPr>
        <p:spPr>
          <a:xfrm>
            <a:off x="442628" y="6026728"/>
            <a:ext cx="3408936" cy="461665"/>
          </a:xfrm>
          <a:prstGeom prst="rect">
            <a:avLst/>
          </a:prstGeom>
          <a:noFill/>
        </p:spPr>
        <p:txBody>
          <a:bodyPr wrap="square" rtlCol="0">
            <a:spAutoFit/>
          </a:bodyPr>
          <a:lstStyle/>
          <a:p>
            <a:r>
              <a:rPr lang="en-US" sz="2400" b="1" dirty="0" smtClean="0">
                <a:solidFill>
                  <a:schemeClr val="bg1"/>
                </a:solidFill>
              </a:rPr>
              <a:t>7.3 Appendix N </a:t>
            </a:r>
            <a:endParaRPr lang="en-US" sz="2400" b="1" dirty="0">
              <a:solidFill>
                <a:schemeClr val="bg1"/>
              </a:solidFill>
            </a:endParaRPr>
          </a:p>
        </p:txBody>
      </p:sp>
      <p:sp>
        <p:nvSpPr>
          <p:cNvPr id="5" name="TextBox 4"/>
          <p:cNvSpPr txBox="1"/>
          <p:nvPr/>
        </p:nvSpPr>
        <p:spPr>
          <a:xfrm>
            <a:off x="442628" y="952500"/>
            <a:ext cx="7943850" cy="4893647"/>
          </a:xfrm>
          <a:prstGeom prst="rect">
            <a:avLst/>
          </a:prstGeom>
          <a:noFill/>
        </p:spPr>
        <p:txBody>
          <a:bodyPr wrap="square" rtlCol="0">
            <a:spAutoFit/>
          </a:bodyPr>
          <a:lstStyle/>
          <a:p>
            <a:pPr algn="ctr"/>
            <a:r>
              <a:rPr lang="en-US" sz="2400" b="1" dirty="0" smtClean="0"/>
              <a:t>All entries must be packaged correctly.</a:t>
            </a:r>
          </a:p>
          <a:p>
            <a:pPr algn="ctr"/>
            <a:r>
              <a:rPr lang="en-US" dirty="0" smtClean="0"/>
              <a:t>See </a:t>
            </a:r>
            <a:r>
              <a:rPr lang="en-US" b="1" dirty="0" smtClean="0"/>
              <a:t>Appendix N</a:t>
            </a:r>
            <a:r>
              <a:rPr lang="en-US" dirty="0" smtClean="0"/>
              <a:t> for specific instructions</a:t>
            </a:r>
          </a:p>
          <a:p>
            <a:pPr algn="ctr"/>
            <a:endParaRPr lang="en-US" dirty="0" smtClean="0"/>
          </a:p>
          <a:p>
            <a:pPr algn="ctr"/>
            <a:r>
              <a:rPr lang="en-US" dirty="0" smtClean="0"/>
              <a:t>Saturday, February 8, 2014</a:t>
            </a:r>
          </a:p>
          <a:p>
            <a:pPr algn="ctr"/>
            <a:r>
              <a:rPr lang="en-US" dirty="0" smtClean="0"/>
              <a:t>10:00 – 11:30 am</a:t>
            </a:r>
          </a:p>
          <a:p>
            <a:pPr algn="ctr"/>
            <a:r>
              <a:rPr lang="en-US" dirty="0" smtClean="0"/>
              <a:t>Richland County Public Library</a:t>
            </a:r>
          </a:p>
          <a:p>
            <a:pPr algn="ctr"/>
            <a:r>
              <a:rPr lang="en-US" dirty="0"/>
              <a:t>1431 Assembly Street</a:t>
            </a:r>
          </a:p>
          <a:p>
            <a:pPr algn="ctr"/>
            <a:r>
              <a:rPr lang="en-US" dirty="0" smtClean="0"/>
              <a:t>Columbia</a:t>
            </a:r>
            <a:r>
              <a:rPr lang="en-US" dirty="0"/>
              <a:t>, SC 29201</a:t>
            </a:r>
            <a:r>
              <a:rPr lang="en-US" dirty="0">
                <a:solidFill>
                  <a:srgbClr val="FF0000"/>
                </a:solidFill>
              </a:rPr>
              <a:t> </a:t>
            </a:r>
            <a:endParaRPr lang="en-US" dirty="0" smtClean="0">
              <a:solidFill>
                <a:srgbClr val="FF0000"/>
              </a:solidFill>
            </a:endParaRPr>
          </a:p>
          <a:p>
            <a:pPr algn="ctr"/>
            <a:endParaRPr lang="en-US" dirty="0">
              <a:solidFill>
                <a:srgbClr val="FF0000"/>
              </a:solidFill>
            </a:endParaRPr>
          </a:p>
          <a:p>
            <a:r>
              <a:rPr lang="en-US" dirty="0"/>
              <a:t>If you need to ship your school/district’s entries, please use a company that offers online </a:t>
            </a:r>
            <a:r>
              <a:rPr lang="en-US" dirty="0" smtClean="0"/>
              <a:t>tracking. Entries </a:t>
            </a:r>
            <a:r>
              <a:rPr lang="en-US" dirty="0"/>
              <a:t>must be received by </a:t>
            </a:r>
            <a:r>
              <a:rPr lang="en-US" b="1" dirty="0"/>
              <a:t>Thursday, February 6</a:t>
            </a:r>
            <a:r>
              <a:rPr lang="en-US" i="1" dirty="0"/>
              <a:t>.</a:t>
            </a:r>
            <a:endParaRPr lang="en-US" dirty="0"/>
          </a:p>
          <a:p>
            <a:pPr algn="ctr"/>
            <a:r>
              <a:rPr lang="en-US" dirty="0"/>
              <a:t>Ship to: </a:t>
            </a:r>
          </a:p>
          <a:p>
            <a:pPr algn="ctr"/>
            <a:r>
              <a:rPr lang="en-US" dirty="0"/>
              <a:t> SCPTA</a:t>
            </a:r>
          </a:p>
          <a:p>
            <a:pPr algn="ctr"/>
            <a:r>
              <a:rPr lang="en-US" dirty="0"/>
              <a:t>1826 Henderson Street</a:t>
            </a:r>
          </a:p>
          <a:p>
            <a:pPr algn="ctr"/>
            <a:r>
              <a:rPr lang="en-US" dirty="0"/>
              <a:t>Columbia, SC  29201</a:t>
            </a:r>
          </a:p>
          <a:p>
            <a:pPr algn="ctr"/>
            <a:r>
              <a:rPr lang="en-US" dirty="0"/>
              <a:t>“Contents:  Reflections Entries</a:t>
            </a:r>
            <a:r>
              <a:rPr lang="en-US" dirty="0" smtClean="0"/>
              <a:t>”</a:t>
            </a:r>
            <a:endParaRPr lang="en-US" dirty="0"/>
          </a:p>
          <a:p>
            <a:endParaRPr lang="en-US" dirty="0"/>
          </a:p>
        </p:txBody>
      </p:sp>
    </p:spTree>
    <p:extLst>
      <p:ext uri="{BB962C8B-B14F-4D97-AF65-F5344CB8AC3E}">
        <p14:creationId xmlns:p14="http://schemas.microsoft.com/office/powerpoint/2010/main" val="1891161846"/>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199" y="2170345"/>
            <a:ext cx="8326583" cy="2431435"/>
          </a:xfrm>
          <a:prstGeom prst="rect">
            <a:avLst/>
          </a:prstGeom>
          <a:noFill/>
        </p:spPr>
        <p:txBody>
          <a:bodyPr wrap="square" rtlCol="0">
            <a:spAutoFit/>
          </a:bodyPr>
          <a:lstStyle/>
          <a:p>
            <a:pPr algn="ctr"/>
            <a:r>
              <a:rPr lang="en-US" sz="4400" b="1" dirty="0" smtClean="0">
                <a:solidFill>
                  <a:schemeClr val="bg1"/>
                </a:solidFill>
              </a:rPr>
              <a:t>Chapter 8 </a:t>
            </a:r>
          </a:p>
          <a:p>
            <a:pPr algn="ctr"/>
            <a:r>
              <a:rPr lang="en-US" sz="4400" b="1" dirty="0" smtClean="0">
                <a:solidFill>
                  <a:schemeClr val="bg1"/>
                </a:solidFill>
              </a:rPr>
              <a:t>Celebrate! Recognize Student </a:t>
            </a:r>
          </a:p>
          <a:p>
            <a:pPr algn="ctr"/>
            <a:r>
              <a:rPr lang="en-US" sz="4400" b="1" dirty="0" smtClean="0">
                <a:solidFill>
                  <a:schemeClr val="bg1"/>
                </a:solidFill>
              </a:rPr>
              <a:t>Participation and Achievement</a:t>
            </a:r>
          </a:p>
          <a:p>
            <a:endParaRPr lang="en-US" sz="2000" dirty="0">
              <a:solidFill>
                <a:schemeClr val="bg1"/>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34774" y="5403910"/>
            <a:ext cx="1249321" cy="1034161"/>
          </a:xfrm>
          <a:prstGeom prst="rect">
            <a:avLst/>
          </a:prstGeom>
        </p:spPr>
      </p:pic>
    </p:spTree>
    <p:extLst>
      <p:ext uri="{BB962C8B-B14F-4D97-AF65-F5344CB8AC3E}">
        <p14:creationId xmlns:p14="http://schemas.microsoft.com/office/powerpoint/2010/main" val="4164509587"/>
      </p:ext>
    </p:extLst>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Ideas for Recognizing Students Locally</a:t>
            </a:r>
            <a:endParaRPr lang="en-US" dirty="0"/>
          </a:p>
        </p:txBody>
      </p:sp>
      <p:sp>
        <p:nvSpPr>
          <p:cNvPr id="3" name="TextBox 2"/>
          <p:cNvSpPr txBox="1"/>
          <p:nvPr/>
        </p:nvSpPr>
        <p:spPr>
          <a:xfrm>
            <a:off x="442628" y="6026728"/>
            <a:ext cx="638031" cy="461665"/>
          </a:xfrm>
          <a:prstGeom prst="rect">
            <a:avLst/>
          </a:prstGeom>
          <a:noFill/>
        </p:spPr>
        <p:txBody>
          <a:bodyPr wrap="square" rtlCol="0">
            <a:spAutoFit/>
          </a:bodyPr>
          <a:lstStyle/>
          <a:p>
            <a:r>
              <a:rPr lang="en-US" sz="2400" b="1" dirty="0">
                <a:solidFill>
                  <a:schemeClr val="bg1"/>
                </a:solidFill>
              </a:rPr>
              <a:t>8</a:t>
            </a:r>
            <a:r>
              <a:rPr lang="en-US" sz="2400" b="1" dirty="0" smtClean="0">
                <a:solidFill>
                  <a:schemeClr val="bg1"/>
                </a:solidFill>
              </a:rPr>
              <a:t>.1</a:t>
            </a:r>
            <a:endParaRPr lang="en-US" sz="2400" b="1" dirty="0">
              <a:solidFill>
                <a:schemeClr val="bg1"/>
              </a:solidFill>
            </a:endParaRPr>
          </a:p>
        </p:txBody>
      </p:sp>
      <p:graphicFrame>
        <p:nvGraphicFramePr>
          <p:cNvPr id="6" name="Diagram 5"/>
          <p:cNvGraphicFramePr/>
          <p:nvPr>
            <p:extLst>
              <p:ext uri="{D42A27DB-BD31-4B8C-83A1-F6EECF244321}">
                <p14:modId xmlns:p14="http://schemas.microsoft.com/office/powerpoint/2010/main" val="2304607527"/>
              </p:ext>
            </p:extLst>
          </p:nvPr>
        </p:nvGraphicFramePr>
        <p:xfrm>
          <a:off x="616947" y="1120656"/>
          <a:ext cx="4058085" cy="4362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56162" y="1670058"/>
            <a:ext cx="4018725" cy="2942836"/>
          </a:xfrm>
          <a:prstGeom prst="rect">
            <a:avLst/>
          </a:prstGeom>
        </p:spPr>
      </p:pic>
      <p:sp>
        <p:nvSpPr>
          <p:cNvPr id="8" name="TextBox 7"/>
          <p:cNvSpPr txBox="1"/>
          <p:nvPr/>
        </p:nvSpPr>
        <p:spPr>
          <a:xfrm>
            <a:off x="4956161" y="4596476"/>
            <a:ext cx="4018725" cy="307777"/>
          </a:xfrm>
          <a:prstGeom prst="rect">
            <a:avLst/>
          </a:prstGeom>
          <a:solidFill>
            <a:schemeClr val="tx2"/>
          </a:solidFill>
        </p:spPr>
        <p:txBody>
          <a:bodyPr wrap="square" rtlCol="0">
            <a:spAutoFit/>
          </a:bodyPr>
          <a:lstStyle/>
          <a:p>
            <a:pPr algn="ctr"/>
            <a:r>
              <a:rPr lang="en-US" sz="1400" b="1" dirty="0" smtClean="0">
                <a:solidFill>
                  <a:schemeClr val="bg1"/>
                </a:solidFill>
              </a:rPr>
              <a:t>Emily Lam </a:t>
            </a:r>
            <a:r>
              <a:rPr lang="en-US" sz="1400" dirty="0" smtClean="0">
                <a:solidFill>
                  <a:schemeClr val="bg1"/>
                </a:solidFill>
              </a:rPr>
              <a:t>“Diversity Means Harmony in the World”</a:t>
            </a:r>
          </a:p>
        </p:txBody>
      </p:sp>
    </p:spTree>
    <p:extLst>
      <p:ext uri="{BB962C8B-B14F-4D97-AF65-F5344CB8AC3E}">
        <p14:creationId xmlns:p14="http://schemas.microsoft.com/office/powerpoint/2010/main" val="1649076739"/>
      </p:ext>
    </p:extLst>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75" y="-1587"/>
            <a:ext cx="8229600" cy="752562"/>
          </a:xfrm>
        </p:spPr>
        <p:txBody>
          <a:bodyPr/>
          <a:lstStyle/>
          <a:p>
            <a:pPr algn="ctr"/>
            <a:r>
              <a:rPr lang="en-US" dirty="0" smtClean="0"/>
              <a:t>Regional and State-level Recognition</a:t>
            </a:r>
            <a:endParaRPr lang="en-US" dirty="0"/>
          </a:p>
        </p:txBody>
      </p:sp>
      <p:sp>
        <p:nvSpPr>
          <p:cNvPr id="3" name="TextBox 2"/>
          <p:cNvSpPr txBox="1"/>
          <p:nvPr/>
        </p:nvSpPr>
        <p:spPr>
          <a:xfrm>
            <a:off x="442628" y="6026728"/>
            <a:ext cx="638031" cy="461665"/>
          </a:xfrm>
          <a:prstGeom prst="rect">
            <a:avLst/>
          </a:prstGeom>
          <a:noFill/>
        </p:spPr>
        <p:txBody>
          <a:bodyPr wrap="square" rtlCol="0">
            <a:spAutoFit/>
          </a:bodyPr>
          <a:lstStyle/>
          <a:p>
            <a:r>
              <a:rPr lang="en-US" sz="2400" b="1" dirty="0" smtClean="0">
                <a:solidFill>
                  <a:schemeClr val="bg1"/>
                </a:solidFill>
              </a:rPr>
              <a:t>8.2</a:t>
            </a:r>
            <a:endParaRPr lang="en-US" sz="2400" b="1" dirty="0">
              <a:solidFill>
                <a:schemeClr val="bg1"/>
              </a:solidFill>
            </a:endParaRPr>
          </a:p>
        </p:txBody>
      </p:sp>
      <p:sp>
        <p:nvSpPr>
          <p:cNvPr id="6" name="TextBox 5"/>
          <p:cNvSpPr txBox="1"/>
          <p:nvPr/>
        </p:nvSpPr>
        <p:spPr>
          <a:xfrm>
            <a:off x="3626744" y="616125"/>
            <a:ext cx="5326755" cy="5016758"/>
          </a:xfrm>
          <a:prstGeom prst="rect">
            <a:avLst/>
          </a:prstGeom>
          <a:noFill/>
        </p:spPr>
        <p:txBody>
          <a:bodyPr wrap="square" rtlCol="0">
            <a:spAutoFit/>
          </a:bodyPr>
          <a:lstStyle/>
          <a:p>
            <a:pPr marL="285750" indent="-285750">
              <a:buFont typeface="Wingdings" pitchFamily="2" charset="2"/>
              <a:buChar char="ü"/>
            </a:pPr>
            <a:r>
              <a:rPr lang="en-US" sz="1600" dirty="0"/>
              <a:t>Check with </a:t>
            </a:r>
            <a:r>
              <a:rPr lang="en-US" sz="1600" dirty="0" smtClean="0"/>
              <a:t>council </a:t>
            </a:r>
            <a:r>
              <a:rPr lang="en-US" sz="1600" dirty="0"/>
              <a:t>and/or district level PTA </a:t>
            </a:r>
            <a:r>
              <a:rPr lang="en-US" sz="1600" dirty="0" smtClean="0"/>
              <a:t>for area recognitions</a:t>
            </a:r>
            <a:endParaRPr lang="en-US" sz="1600" dirty="0"/>
          </a:p>
          <a:p>
            <a:pPr marL="285750" indent="-285750">
              <a:buFont typeface="Wingdings" pitchFamily="2" charset="2"/>
              <a:buChar char="ü"/>
            </a:pPr>
            <a:r>
              <a:rPr lang="en-US" sz="1600" dirty="0"/>
              <a:t> </a:t>
            </a:r>
            <a:r>
              <a:rPr lang="en-US" sz="1600" dirty="0" smtClean="0"/>
              <a:t>SCPTA </a:t>
            </a:r>
            <a:r>
              <a:rPr lang="en-US" sz="1600" dirty="0"/>
              <a:t>Photography and Visual Arts winners are announced the day of the state </a:t>
            </a:r>
            <a:r>
              <a:rPr lang="en-US" sz="1600" dirty="0" smtClean="0"/>
              <a:t>turn-in; non-winning </a:t>
            </a:r>
            <a:r>
              <a:rPr lang="en-US" sz="1600" dirty="0"/>
              <a:t>entries are returned that day to District or Local Chairs.  </a:t>
            </a:r>
            <a:endParaRPr lang="en-US" sz="1600" dirty="0" smtClean="0"/>
          </a:p>
          <a:p>
            <a:pPr marL="285750" indent="-285750">
              <a:buFont typeface="Wingdings" pitchFamily="2" charset="2"/>
              <a:buChar char="ü"/>
            </a:pPr>
            <a:r>
              <a:rPr lang="en-US" sz="1600" dirty="0" smtClean="0"/>
              <a:t>Award </a:t>
            </a:r>
            <a:r>
              <a:rPr lang="en-US" sz="1600" dirty="0"/>
              <a:t>recipients for the remaining four arts categories are announced by March 1 via email to the State Board, District Presidents, District and/or Local Reflections Chairs.  </a:t>
            </a:r>
            <a:endParaRPr lang="en-US" sz="1600" dirty="0" smtClean="0"/>
          </a:p>
          <a:p>
            <a:pPr marL="285750" indent="-285750">
              <a:buFont typeface="Wingdings" pitchFamily="2" charset="2"/>
              <a:buChar char="ü"/>
            </a:pPr>
            <a:r>
              <a:rPr lang="en-US" sz="1600" dirty="0" smtClean="0"/>
              <a:t>SCPTA </a:t>
            </a:r>
            <a:r>
              <a:rPr lang="en-US" sz="1600" dirty="0"/>
              <a:t>will recognize </a:t>
            </a:r>
            <a:r>
              <a:rPr lang="en-US" sz="1600" dirty="0" smtClean="0"/>
              <a:t>1</a:t>
            </a:r>
            <a:r>
              <a:rPr lang="en-US" sz="1600" baseline="30000" dirty="0" smtClean="0"/>
              <a:t>st</a:t>
            </a:r>
            <a:r>
              <a:rPr lang="en-US" sz="1600" dirty="0" smtClean="0"/>
              <a:t> </a:t>
            </a:r>
            <a:r>
              <a:rPr lang="en-US" sz="1600" dirty="0"/>
              <a:t>place, </a:t>
            </a:r>
            <a:r>
              <a:rPr lang="en-US" sz="1600" dirty="0" smtClean="0"/>
              <a:t>2</a:t>
            </a:r>
            <a:r>
              <a:rPr lang="en-US" sz="1600" baseline="30000" dirty="0" smtClean="0"/>
              <a:t>nd</a:t>
            </a:r>
            <a:r>
              <a:rPr lang="en-US" sz="1600" dirty="0" smtClean="0"/>
              <a:t> </a:t>
            </a:r>
            <a:r>
              <a:rPr lang="en-US" sz="1600" dirty="0"/>
              <a:t>place, </a:t>
            </a:r>
            <a:r>
              <a:rPr lang="en-US" sz="1600" dirty="0" smtClean="0"/>
              <a:t>3</a:t>
            </a:r>
            <a:r>
              <a:rPr lang="en-US" sz="1600" baseline="30000" dirty="0" smtClean="0"/>
              <a:t>rd</a:t>
            </a:r>
            <a:r>
              <a:rPr lang="en-US" sz="1600" dirty="0" smtClean="0"/>
              <a:t> </a:t>
            </a:r>
            <a:r>
              <a:rPr lang="en-US" sz="1600" dirty="0"/>
              <a:t>place, and two Honorable Mention winners per arts category, per grade division + Special Artist </a:t>
            </a:r>
            <a:r>
              <a:rPr lang="en-US" sz="1600" dirty="0" smtClean="0"/>
              <a:t>division.</a:t>
            </a:r>
          </a:p>
          <a:p>
            <a:pPr marL="285750" indent="-285750">
              <a:buFont typeface="Wingdings" pitchFamily="2" charset="2"/>
              <a:buChar char="ü"/>
            </a:pPr>
            <a:r>
              <a:rPr lang="en-US" sz="1600" dirty="0" smtClean="0"/>
              <a:t>Outstanding </a:t>
            </a:r>
            <a:r>
              <a:rPr lang="en-US" sz="1600" dirty="0"/>
              <a:t>Interpretation winners may also be announced for each arts category. </a:t>
            </a:r>
            <a:endParaRPr lang="en-US" sz="1600" dirty="0" smtClean="0"/>
          </a:p>
          <a:p>
            <a:pPr marL="285750" indent="-285750">
              <a:buFont typeface="Wingdings" pitchFamily="2" charset="2"/>
              <a:buChar char="ü"/>
            </a:pPr>
            <a:r>
              <a:rPr lang="en-US" sz="1600" dirty="0" smtClean="0"/>
              <a:t>All </a:t>
            </a:r>
            <a:r>
              <a:rPr lang="en-US" sz="1600" dirty="0"/>
              <a:t>state winners will be invited via mail to the awards </a:t>
            </a:r>
            <a:r>
              <a:rPr lang="en-US" sz="1600" dirty="0" smtClean="0"/>
              <a:t>ceremony.</a:t>
            </a:r>
          </a:p>
          <a:p>
            <a:pPr marL="285750" indent="-285750">
              <a:buFont typeface="Wingdings" pitchFamily="2" charset="2"/>
              <a:buChar char="ü"/>
            </a:pPr>
            <a:r>
              <a:rPr lang="en-US" sz="1600" dirty="0"/>
              <a:t>S</a:t>
            </a:r>
            <a:r>
              <a:rPr lang="en-US" sz="1600" dirty="0" smtClean="0"/>
              <a:t>tate </a:t>
            </a:r>
            <a:r>
              <a:rPr lang="en-US" sz="1600" dirty="0"/>
              <a:t>awards ceremony will be held as part of the SCPTA Convention in Greenville in late March 2014. </a:t>
            </a:r>
            <a:endParaRPr lang="en-US" sz="1600" dirty="0" smtClean="0"/>
          </a:p>
          <a:p>
            <a:pPr marL="285750" indent="-285750">
              <a:buFont typeface="Wingdings" pitchFamily="2" charset="2"/>
              <a:buChar char="ü"/>
            </a:pPr>
            <a:r>
              <a:rPr lang="en-US" sz="1600" dirty="0" smtClean="0"/>
              <a:t>First </a:t>
            </a:r>
            <a:r>
              <a:rPr lang="en-US" sz="1600" dirty="0"/>
              <a:t>place winners </a:t>
            </a:r>
            <a:r>
              <a:rPr lang="en-US" sz="1600" dirty="0" smtClean="0"/>
              <a:t>advance </a:t>
            </a:r>
            <a:r>
              <a:rPr lang="en-US" sz="1600" dirty="0"/>
              <a:t>to National </a:t>
            </a:r>
            <a:r>
              <a:rPr lang="en-US" sz="1600" dirty="0" smtClean="0"/>
              <a:t>PTA’s final </a:t>
            </a:r>
            <a:r>
              <a:rPr lang="en-US" sz="1600" dirty="0"/>
              <a:t>round of judging. </a:t>
            </a:r>
            <a:endParaRPr lang="en-US" sz="1600" dirty="0" smtClean="0"/>
          </a:p>
          <a:p>
            <a:pPr marL="285750" indent="-285750">
              <a:buFont typeface="Wingdings" pitchFamily="2" charset="2"/>
              <a:buChar char="ü"/>
            </a:pPr>
            <a:r>
              <a:rPr lang="en-US" sz="1600" dirty="0" smtClean="0"/>
              <a:t>National </a:t>
            </a:r>
            <a:r>
              <a:rPr lang="en-US" sz="1600" dirty="0"/>
              <a:t>PTA awards are announced each May.</a:t>
            </a:r>
          </a:p>
        </p:txBody>
      </p:sp>
      <p:pic>
        <p:nvPicPr>
          <p:cNvPr id="5" name="Picture 7"/>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7200" y="1198650"/>
            <a:ext cx="2934594" cy="410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p:cNvSpPr txBox="1">
            <a:spLocks noChangeArrowheads="1"/>
          </p:cNvSpPr>
          <p:nvPr/>
        </p:nvSpPr>
        <p:spPr bwMode="auto">
          <a:xfrm>
            <a:off x="442628" y="4702095"/>
            <a:ext cx="2934594" cy="646331"/>
          </a:xfrm>
          <a:prstGeom prst="rect">
            <a:avLst/>
          </a:prstGeom>
          <a:solidFill>
            <a:schemeClr val="tx2"/>
          </a:solidFill>
          <a:ln w="9525">
            <a:solidFill>
              <a:schemeClr val="tx2"/>
            </a:solidFill>
            <a:miter lim="800000"/>
            <a:headEnd/>
            <a:tailEnd/>
          </a:ln>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a:solidFill>
                  <a:schemeClr val="bg1"/>
                </a:solidFill>
              </a:rPr>
              <a:t>Zoe Hughes</a:t>
            </a:r>
          </a:p>
          <a:p>
            <a:pPr algn="ctr" eaLnBrk="1" hangingPunct="1"/>
            <a:r>
              <a:rPr lang="en-US" sz="1200" dirty="0" smtClean="0">
                <a:solidFill>
                  <a:schemeClr val="bg1"/>
                </a:solidFill>
              </a:rPr>
              <a:t>“</a:t>
            </a:r>
            <a:r>
              <a:rPr lang="en-US" sz="1200" dirty="0">
                <a:solidFill>
                  <a:schemeClr val="bg1"/>
                </a:solidFill>
              </a:rPr>
              <a:t>Diversity Means </a:t>
            </a:r>
            <a:r>
              <a:rPr lang="en-US" sz="1200" dirty="0" smtClean="0">
                <a:solidFill>
                  <a:schemeClr val="bg1"/>
                </a:solidFill>
              </a:rPr>
              <a:t>Embracing </a:t>
            </a:r>
          </a:p>
          <a:p>
            <a:pPr algn="ctr" eaLnBrk="1" hangingPunct="1"/>
            <a:r>
              <a:rPr lang="en-US" sz="1200" dirty="0" smtClean="0">
                <a:solidFill>
                  <a:schemeClr val="bg1"/>
                </a:solidFill>
              </a:rPr>
              <a:t>Our </a:t>
            </a:r>
            <a:r>
              <a:rPr lang="en-US" sz="1200" dirty="0">
                <a:solidFill>
                  <a:schemeClr val="bg1"/>
                </a:solidFill>
              </a:rPr>
              <a:t>Differences Peacefully</a:t>
            </a:r>
            <a:r>
              <a:rPr lang="en-US" sz="1200" dirty="0" smtClean="0">
                <a:solidFill>
                  <a:schemeClr val="bg1"/>
                </a:solidFill>
              </a:rPr>
              <a:t>”</a:t>
            </a:r>
            <a:endParaRPr lang="en-US" sz="1200" dirty="0">
              <a:solidFill>
                <a:schemeClr val="bg1"/>
              </a:solidFill>
            </a:endParaRPr>
          </a:p>
        </p:txBody>
      </p:sp>
    </p:spTree>
    <p:extLst>
      <p:ext uri="{BB962C8B-B14F-4D97-AF65-F5344CB8AC3E}">
        <p14:creationId xmlns:p14="http://schemas.microsoft.com/office/powerpoint/2010/main" val="1496072121"/>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National PTA Award Levels</a:t>
            </a:r>
            <a:endParaRPr lang="en-US" dirty="0"/>
          </a:p>
        </p:txBody>
      </p:sp>
      <p:sp>
        <p:nvSpPr>
          <p:cNvPr id="7" name="TextBox 6"/>
          <p:cNvSpPr txBox="1"/>
          <p:nvPr/>
        </p:nvSpPr>
        <p:spPr>
          <a:xfrm>
            <a:off x="442628" y="6026728"/>
            <a:ext cx="2880121" cy="461665"/>
          </a:xfrm>
          <a:prstGeom prst="rect">
            <a:avLst/>
          </a:prstGeom>
          <a:noFill/>
        </p:spPr>
        <p:txBody>
          <a:bodyPr wrap="square" rtlCol="0">
            <a:spAutoFit/>
          </a:bodyPr>
          <a:lstStyle/>
          <a:p>
            <a:r>
              <a:rPr lang="en-US" sz="2400" b="1" dirty="0" smtClean="0">
                <a:solidFill>
                  <a:schemeClr val="bg1"/>
                </a:solidFill>
              </a:rPr>
              <a:t>8.3 </a:t>
            </a:r>
            <a:endParaRPr lang="en-US" sz="2400" b="1" dirty="0">
              <a:solidFill>
                <a:schemeClr val="bg1"/>
              </a:solidFill>
            </a:endParaRPr>
          </a:p>
        </p:txBody>
      </p:sp>
      <p:graphicFrame>
        <p:nvGraphicFramePr>
          <p:cNvPr id="12" name="Diagram 11"/>
          <p:cNvGraphicFramePr/>
          <p:nvPr>
            <p:extLst>
              <p:ext uri="{D42A27DB-BD31-4B8C-83A1-F6EECF244321}">
                <p14:modId xmlns:p14="http://schemas.microsoft.com/office/powerpoint/2010/main" val="2881660110"/>
              </p:ext>
            </p:extLst>
          </p:nvPr>
        </p:nvGraphicFramePr>
        <p:xfrm>
          <a:off x="309094" y="1263092"/>
          <a:ext cx="7534140" cy="4480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14"/>
          <p:cNvSpPr txBox="1">
            <a:spLocks noChangeArrowheads="1"/>
          </p:cNvSpPr>
          <p:nvPr/>
        </p:nvSpPr>
        <p:spPr bwMode="auto">
          <a:xfrm>
            <a:off x="5117394" y="4231989"/>
            <a:ext cx="3657600" cy="461665"/>
          </a:xfrm>
          <a:prstGeom prst="rect">
            <a:avLst/>
          </a:prstGeom>
          <a:solidFill>
            <a:schemeClr val="tx2"/>
          </a:solidFill>
          <a:ln>
            <a:noFill/>
          </a:ln>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rPr>
              <a:t>National PTA Reflections Exhibit Opening</a:t>
            </a:r>
          </a:p>
          <a:p>
            <a:pPr algn="ctr" eaLnBrk="1" hangingPunct="1"/>
            <a:r>
              <a:rPr lang="en-US" sz="1200" b="1" dirty="0" smtClean="0">
                <a:solidFill>
                  <a:schemeClr val="bg1"/>
                </a:solidFill>
              </a:rPr>
              <a:t>U.S. Department of Education</a:t>
            </a:r>
            <a:endParaRPr lang="en-US" sz="1200" b="1" dirty="0">
              <a:solidFill>
                <a:schemeClr val="bg1"/>
              </a:solidFill>
            </a:endParaRPr>
          </a:p>
        </p:txBody>
      </p:sp>
      <p:pic>
        <p:nvPicPr>
          <p:cNvPr id="3" name="Picture 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17393" y="1803114"/>
            <a:ext cx="3657600" cy="2428875"/>
          </a:xfrm>
          <a:prstGeom prst="rect">
            <a:avLst/>
          </a:prstGeom>
        </p:spPr>
      </p:pic>
    </p:spTree>
    <p:extLst>
      <p:ext uri="{BB962C8B-B14F-4D97-AF65-F5344CB8AC3E}">
        <p14:creationId xmlns:p14="http://schemas.microsoft.com/office/powerpoint/2010/main" val="2424108558"/>
      </p:ext>
    </p:extLst>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National PTA Recognition</a:t>
            </a:r>
            <a:endParaRPr lang="en-US" dirty="0"/>
          </a:p>
        </p:txBody>
      </p:sp>
      <p:pic>
        <p:nvPicPr>
          <p:cNvPr id="12"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2879" y="3380424"/>
            <a:ext cx="2975981" cy="1653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4"/>
          <p:cNvSpPr/>
          <p:nvPr/>
        </p:nvSpPr>
        <p:spPr>
          <a:xfrm>
            <a:off x="3140765" y="3380423"/>
            <a:ext cx="6016114" cy="1653087"/>
          </a:xfrm>
          <a:prstGeom prst="rect">
            <a:avLst/>
          </a:prstGeom>
          <a:solidFill>
            <a:srgbClr val="800000"/>
          </a:solid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ts val="0"/>
              </a:spcAft>
            </a:pPr>
            <a:r>
              <a:rPr lang="en-US" sz="3200" b="1" kern="1200" dirty="0" smtClean="0">
                <a:solidFill>
                  <a:schemeClr val="bg1"/>
                </a:solidFill>
              </a:rPr>
              <a:t>Visit Our Online Gallery</a:t>
            </a:r>
            <a:endParaRPr lang="en-US" sz="3200" b="1" dirty="0" smtClean="0">
              <a:solidFill>
                <a:schemeClr val="bg1"/>
              </a:solidFill>
            </a:endParaRPr>
          </a:p>
          <a:p>
            <a:pPr algn="ctr" defTabSz="800100">
              <a:lnSpc>
                <a:spcPct val="90000"/>
              </a:lnSpc>
              <a:spcAft>
                <a:spcPts val="0"/>
              </a:spcAft>
            </a:pPr>
            <a:r>
              <a:rPr lang="en-US" sz="2000" dirty="0" smtClean="0">
                <a:solidFill>
                  <a:schemeClr val="bg1"/>
                </a:solidFill>
              </a:rPr>
              <a:t>www.youtube.com/playlist/reflections onevoice.ptanewsroom.org </a:t>
            </a:r>
            <a:endParaRPr lang="en-US" sz="1600" kern="1200" dirty="0">
              <a:solidFill>
                <a:schemeClr val="bg1"/>
              </a:solidFill>
            </a:endParaRPr>
          </a:p>
        </p:txBody>
      </p:sp>
      <p:pic>
        <p:nvPicPr>
          <p:cNvPr id="14" name="Picture 2" descr="http://farm9.staticflickr.com/8492/8427938082_a52dbd60a7_o.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5848" y="1588195"/>
            <a:ext cx="2973012" cy="1654805"/>
          </a:xfrm>
          <a:prstGeom prst="rect">
            <a:avLst/>
          </a:prstGeom>
          <a:noFill/>
          <a:extLst>
            <a:ext uri="{909E8E84-426E-40DD-AFC4-6F175D3DCCD1}">
              <a14:hiddenFill xmlns:a14="http://schemas.microsoft.com/office/drawing/2010/main">
                <a:solidFill>
                  <a:srgbClr val="FFFFFF"/>
                </a:solidFill>
              </a14:hiddenFill>
            </a:ext>
          </a:extLst>
        </p:spPr>
      </p:pic>
      <p:sp>
        <p:nvSpPr>
          <p:cNvPr id="23" name="Rounded Rectangle 4"/>
          <p:cNvSpPr/>
          <p:nvPr/>
        </p:nvSpPr>
        <p:spPr>
          <a:xfrm>
            <a:off x="3140765" y="1589914"/>
            <a:ext cx="6016114" cy="1653087"/>
          </a:xfrm>
          <a:prstGeom prst="rect">
            <a:avLst/>
          </a:prstGeom>
          <a:solidFill>
            <a:srgbClr val="800000"/>
          </a:solid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algn="ctr"/>
            <a:r>
              <a:rPr lang="en-US" sz="3200" b="1" dirty="0">
                <a:solidFill>
                  <a:schemeClr val="bg1"/>
                </a:solidFill>
              </a:rPr>
              <a:t>Visit Our Annual Exhibitions</a:t>
            </a:r>
          </a:p>
          <a:p>
            <a:pPr algn="ctr"/>
            <a:r>
              <a:rPr lang="en-US" dirty="0">
                <a:solidFill>
                  <a:schemeClr val="bg1"/>
                </a:solidFill>
              </a:rPr>
              <a:t>U.S. Department of Education</a:t>
            </a:r>
          </a:p>
          <a:p>
            <a:pPr algn="ctr"/>
            <a:r>
              <a:rPr lang="en-US" dirty="0">
                <a:solidFill>
                  <a:schemeClr val="bg1"/>
                </a:solidFill>
              </a:rPr>
              <a:t>National PTA Convention</a:t>
            </a:r>
          </a:p>
          <a:p>
            <a:pPr lvl="0" algn="ctr" defTabSz="800100" rtl="0">
              <a:lnSpc>
                <a:spcPct val="90000"/>
              </a:lnSpc>
              <a:spcBef>
                <a:spcPct val="0"/>
              </a:spcBef>
              <a:spcAft>
                <a:spcPts val="0"/>
              </a:spcAft>
            </a:pPr>
            <a:endParaRPr lang="en-US" sz="1500" kern="1200" dirty="0">
              <a:solidFill>
                <a:schemeClr val="bg1"/>
              </a:solidFill>
            </a:endParaRPr>
          </a:p>
        </p:txBody>
      </p:sp>
      <p:sp>
        <p:nvSpPr>
          <p:cNvPr id="8" name="TextBox 7"/>
          <p:cNvSpPr txBox="1"/>
          <p:nvPr/>
        </p:nvSpPr>
        <p:spPr>
          <a:xfrm>
            <a:off x="442628" y="6026728"/>
            <a:ext cx="2880121" cy="461665"/>
          </a:xfrm>
          <a:prstGeom prst="rect">
            <a:avLst/>
          </a:prstGeom>
          <a:noFill/>
        </p:spPr>
        <p:txBody>
          <a:bodyPr wrap="square" rtlCol="0">
            <a:spAutoFit/>
          </a:bodyPr>
          <a:lstStyle/>
          <a:p>
            <a:r>
              <a:rPr lang="en-US" sz="2400" b="1" dirty="0" smtClean="0">
                <a:solidFill>
                  <a:schemeClr val="bg1"/>
                </a:solidFill>
              </a:rPr>
              <a:t>8.3 </a:t>
            </a:r>
            <a:endParaRPr lang="en-US" sz="2400" b="1" dirty="0">
              <a:solidFill>
                <a:schemeClr val="bg1"/>
              </a:solidFill>
            </a:endParaRPr>
          </a:p>
        </p:txBody>
      </p:sp>
    </p:spTree>
    <p:extLst>
      <p:ext uri="{BB962C8B-B14F-4D97-AF65-F5344CB8AC3E}">
        <p14:creationId xmlns:p14="http://schemas.microsoft.com/office/powerpoint/2010/main" val="3034280431"/>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199" y="416194"/>
            <a:ext cx="8326583" cy="1015663"/>
          </a:xfrm>
          <a:prstGeom prst="rect">
            <a:avLst/>
          </a:prstGeom>
          <a:noFill/>
        </p:spPr>
        <p:txBody>
          <a:bodyPr wrap="square" rtlCol="0">
            <a:spAutoFit/>
          </a:bodyPr>
          <a:lstStyle/>
          <a:p>
            <a:pPr algn="ctr"/>
            <a:r>
              <a:rPr lang="en-US" sz="4000" b="1" dirty="0" smtClean="0">
                <a:solidFill>
                  <a:schemeClr val="bg1"/>
                </a:solidFill>
              </a:rPr>
              <a:t>Today you will learn about…</a:t>
            </a:r>
            <a:endParaRPr lang="en-US" sz="4000" b="1" dirty="0">
              <a:solidFill>
                <a:schemeClr val="bg1"/>
              </a:solidFill>
            </a:endParaRPr>
          </a:p>
          <a:p>
            <a:endParaRPr lang="en-US" sz="2000" dirty="0">
              <a:solidFill>
                <a:schemeClr val="bg1"/>
              </a:solidFil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34774" y="5403910"/>
            <a:ext cx="1249321" cy="1034161"/>
          </a:xfrm>
          <a:prstGeom prst="rect">
            <a:avLst/>
          </a:prstGeom>
        </p:spPr>
      </p:pic>
      <p:sp>
        <p:nvSpPr>
          <p:cNvPr id="5" name="Rectangle 4"/>
          <p:cNvSpPr/>
          <p:nvPr/>
        </p:nvSpPr>
        <p:spPr>
          <a:xfrm>
            <a:off x="782824" y="1431857"/>
            <a:ext cx="7176609" cy="4093428"/>
          </a:xfrm>
          <a:prstGeom prst="rect">
            <a:avLst/>
          </a:prstGeom>
        </p:spPr>
        <p:txBody>
          <a:bodyPr wrap="square">
            <a:spAutoFit/>
          </a:bodyPr>
          <a:lstStyle/>
          <a:p>
            <a:pPr lvl="0">
              <a:spcAft>
                <a:spcPts val="1200"/>
              </a:spcAft>
            </a:pPr>
            <a:r>
              <a:rPr lang="en-US" sz="2000" b="1" dirty="0" smtClean="0">
                <a:solidFill>
                  <a:schemeClr val="bg1"/>
                </a:solidFill>
              </a:rPr>
              <a:t>1. PTA Reflections®</a:t>
            </a:r>
            <a:endParaRPr lang="en-US" sz="2000" b="1" dirty="0">
              <a:solidFill>
                <a:schemeClr val="bg1"/>
              </a:solidFill>
            </a:endParaRPr>
          </a:p>
          <a:p>
            <a:pPr>
              <a:spcAft>
                <a:spcPts val="1200"/>
              </a:spcAft>
            </a:pPr>
            <a:r>
              <a:rPr lang="en-US" sz="2000" b="1" dirty="0" smtClean="0">
                <a:solidFill>
                  <a:schemeClr val="bg1"/>
                </a:solidFill>
              </a:rPr>
              <a:t>2</a:t>
            </a:r>
            <a:r>
              <a:rPr lang="en-US" sz="2000" b="1" dirty="0">
                <a:solidFill>
                  <a:schemeClr val="bg1"/>
                </a:solidFill>
              </a:rPr>
              <a:t>. Program Planning</a:t>
            </a:r>
          </a:p>
          <a:p>
            <a:pPr>
              <a:spcAft>
                <a:spcPts val="1200"/>
              </a:spcAft>
            </a:pPr>
            <a:r>
              <a:rPr lang="en-US" sz="2000" b="1" dirty="0">
                <a:solidFill>
                  <a:schemeClr val="bg1"/>
                </a:solidFill>
              </a:rPr>
              <a:t>3. Organizing Your Team</a:t>
            </a:r>
          </a:p>
          <a:p>
            <a:pPr>
              <a:spcAft>
                <a:spcPts val="1200"/>
              </a:spcAft>
            </a:pPr>
            <a:r>
              <a:rPr lang="en-US" sz="2000" b="1" dirty="0" smtClean="0">
                <a:solidFill>
                  <a:schemeClr val="bg1"/>
                </a:solidFill>
              </a:rPr>
              <a:t>4</a:t>
            </a:r>
            <a:r>
              <a:rPr lang="en-US" sz="2000" b="1" dirty="0">
                <a:solidFill>
                  <a:schemeClr val="bg1"/>
                </a:solidFill>
              </a:rPr>
              <a:t>. Promoting Reflections</a:t>
            </a:r>
          </a:p>
          <a:p>
            <a:pPr>
              <a:spcAft>
                <a:spcPts val="1200"/>
              </a:spcAft>
            </a:pPr>
            <a:r>
              <a:rPr lang="en-US" sz="2000" b="1" dirty="0" smtClean="0">
                <a:solidFill>
                  <a:schemeClr val="bg1"/>
                </a:solidFill>
              </a:rPr>
              <a:t>5</a:t>
            </a:r>
            <a:r>
              <a:rPr lang="en-US" sz="2000" b="1" dirty="0">
                <a:solidFill>
                  <a:schemeClr val="bg1"/>
                </a:solidFill>
              </a:rPr>
              <a:t>. Collecting and Judging Student Entries</a:t>
            </a:r>
          </a:p>
          <a:p>
            <a:pPr>
              <a:spcAft>
                <a:spcPts val="1200"/>
              </a:spcAft>
            </a:pPr>
            <a:r>
              <a:rPr lang="en-US" sz="2000" b="1" dirty="0" smtClean="0">
                <a:solidFill>
                  <a:schemeClr val="bg1"/>
                </a:solidFill>
              </a:rPr>
              <a:t>6</a:t>
            </a:r>
            <a:r>
              <a:rPr lang="en-US" sz="2000" b="1" dirty="0">
                <a:solidFill>
                  <a:schemeClr val="bg1"/>
                </a:solidFill>
              </a:rPr>
              <a:t>. </a:t>
            </a:r>
            <a:r>
              <a:rPr lang="en-US" sz="2000" b="1" dirty="0" smtClean="0">
                <a:solidFill>
                  <a:schemeClr val="bg1"/>
                </a:solidFill>
              </a:rPr>
              <a:t>The Next Level - </a:t>
            </a:r>
            <a:r>
              <a:rPr lang="en-US" sz="2000" b="1" dirty="0">
                <a:solidFill>
                  <a:schemeClr val="bg1"/>
                </a:solidFill>
              </a:rPr>
              <a:t>State and National Recognition</a:t>
            </a:r>
          </a:p>
          <a:p>
            <a:pPr>
              <a:spcAft>
                <a:spcPts val="1200"/>
              </a:spcAft>
            </a:pPr>
            <a:r>
              <a:rPr lang="en-US" sz="2000" b="1" dirty="0" smtClean="0">
                <a:solidFill>
                  <a:schemeClr val="bg1"/>
                </a:solidFill>
              </a:rPr>
              <a:t>7</a:t>
            </a:r>
            <a:r>
              <a:rPr lang="en-US" sz="2000" b="1" dirty="0">
                <a:solidFill>
                  <a:schemeClr val="bg1"/>
                </a:solidFill>
              </a:rPr>
              <a:t>. Celebrate! Recognize Student Participation and Achievement</a:t>
            </a:r>
          </a:p>
          <a:p>
            <a:pPr>
              <a:spcAft>
                <a:spcPts val="1200"/>
              </a:spcAft>
            </a:pPr>
            <a:r>
              <a:rPr lang="en-US" sz="2000" b="1" dirty="0" smtClean="0">
                <a:solidFill>
                  <a:schemeClr val="bg1"/>
                </a:solidFill>
              </a:rPr>
              <a:t>8</a:t>
            </a:r>
            <a:r>
              <a:rPr lang="en-US" sz="2000" b="1" dirty="0">
                <a:solidFill>
                  <a:schemeClr val="bg1"/>
                </a:solidFill>
              </a:rPr>
              <a:t>. Wrapping </a:t>
            </a:r>
            <a:r>
              <a:rPr lang="en-US" sz="2000" b="1" dirty="0" smtClean="0">
                <a:solidFill>
                  <a:schemeClr val="bg1"/>
                </a:solidFill>
              </a:rPr>
              <a:t>Up</a:t>
            </a:r>
            <a:endParaRPr lang="en-US" sz="2000" b="1" dirty="0">
              <a:solidFill>
                <a:schemeClr val="bg1"/>
              </a:solidFill>
            </a:endParaRPr>
          </a:p>
          <a:p>
            <a:pPr>
              <a:spcAft>
                <a:spcPts val="1200"/>
              </a:spcAft>
            </a:pPr>
            <a:r>
              <a:rPr lang="en-US" sz="2000" b="1" dirty="0" smtClean="0">
                <a:solidFill>
                  <a:schemeClr val="bg1"/>
                </a:solidFill>
              </a:rPr>
              <a:t>Appendix Items </a:t>
            </a:r>
            <a:endParaRPr lang="en-US" sz="2000" b="1" dirty="0">
              <a:solidFill>
                <a:schemeClr val="bg1"/>
              </a:solidFill>
            </a:endParaRPr>
          </a:p>
        </p:txBody>
      </p:sp>
    </p:spTree>
    <p:extLst>
      <p:ext uri="{BB962C8B-B14F-4D97-AF65-F5344CB8AC3E}">
        <p14:creationId xmlns:p14="http://schemas.microsoft.com/office/powerpoint/2010/main" val="3198452950"/>
      </p:ext>
    </p:ext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199" y="2599836"/>
            <a:ext cx="8326583" cy="1754326"/>
          </a:xfrm>
          <a:prstGeom prst="rect">
            <a:avLst/>
          </a:prstGeom>
          <a:noFill/>
        </p:spPr>
        <p:txBody>
          <a:bodyPr wrap="square" rtlCol="0">
            <a:spAutoFit/>
          </a:bodyPr>
          <a:lstStyle/>
          <a:p>
            <a:pPr algn="ctr"/>
            <a:r>
              <a:rPr lang="en-US" sz="4400" b="1" dirty="0" smtClean="0">
                <a:solidFill>
                  <a:schemeClr val="bg1"/>
                </a:solidFill>
              </a:rPr>
              <a:t>Chapter </a:t>
            </a:r>
            <a:r>
              <a:rPr lang="en-US" sz="4400" b="1" dirty="0">
                <a:solidFill>
                  <a:schemeClr val="bg1"/>
                </a:solidFill>
              </a:rPr>
              <a:t>9</a:t>
            </a:r>
            <a:endParaRPr lang="en-US" sz="4400" b="1" dirty="0" smtClean="0">
              <a:solidFill>
                <a:schemeClr val="bg1"/>
              </a:solidFill>
            </a:endParaRPr>
          </a:p>
          <a:p>
            <a:pPr algn="ctr"/>
            <a:r>
              <a:rPr lang="en-US" sz="4400" b="1" dirty="0" smtClean="0">
                <a:solidFill>
                  <a:schemeClr val="bg1"/>
                </a:solidFill>
              </a:rPr>
              <a:t>Wrap Up &amp; Evaluate</a:t>
            </a:r>
          </a:p>
          <a:p>
            <a:endParaRPr lang="en-US" sz="2000" dirty="0">
              <a:solidFill>
                <a:schemeClr val="bg1"/>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34774" y="5403910"/>
            <a:ext cx="1249321" cy="1034161"/>
          </a:xfrm>
          <a:prstGeom prst="rect">
            <a:avLst/>
          </a:prstGeom>
        </p:spPr>
      </p:pic>
    </p:spTree>
    <p:extLst>
      <p:ext uri="{BB962C8B-B14F-4D97-AF65-F5344CB8AC3E}">
        <p14:creationId xmlns:p14="http://schemas.microsoft.com/office/powerpoint/2010/main" val="132588372"/>
      </p:ext>
    </p:extLst>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Recognize Partners and Volunteers</a:t>
            </a:r>
            <a:endParaRPr lang="en-US" dirty="0"/>
          </a:p>
        </p:txBody>
      </p:sp>
      <p:sp>
        <p:nvSpPr>
          <p:cNvPr id="3" name="TextBox 2"/>
          <p:cNvSpPr txBox="1"/>
          <p:nvPr/>
        </p:nvSpPr>
        <p:spPr>
          <a:xfrm>
            <a:off x="442628" y="6026728"/>
            <a:ext cx="3719469" cy="461665"/>
          </a:xfrm>
          <a:prstGeom prst="rect">
            <a:avLst/>
          </a:prstGeom>
          <a:noFill/>
        </p:spPr>
        <p:txBody>
          <a:bodyPr wrap="square" rtlCol="0">
            <a:spAutoFit/>
          </a:bodyPr>
          <a:lstStyle/>
          <a:p>
            <a:r>
              <a:rPr lang="en-US" sz="2400" b="1" dirty="0">
                <a:solidFill>
                  <a:schemeClr val="bg1"/>
                </a:solidFill>
              </a:rPr>
              <a:t>9</a:t>
            </a:r>
            <a:r>
              <a:rPr lang="en-US" sz="2400" b="1" dirty="0" smtClean="0">
                <a:solidFill>
                  <a:schemeClr val="bg1"/>
                </a:solidFill>
              </a:rPr>
              <a:t>.1 Appendix O</a:t>
            </a:r>
            <a:endParaRPr lang="en-US" sz="2400" b="1" dirty="0">
              <a:solidFill>
                <a:schemeClr val="bg1"/>
              </a:solidFill>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7798" y="1281157"/>
            <a:ext cx="4120179" cy="3296143"/>
          </a:xfrm>
          <a:prstGeom prst="rect">
            <a:avLst/>
          </a:prstGeom>
        </p:spPr>
      </p:pic>
      <p:sp>
        <p:nvSpPr>
          <p:cNvPr id="6" name="TextBox 5"/>
          <p:cNvSpPr txBox="1"/>
          <p:nvPr/>
        </p:nvSpPr>
        <p:spPr>
          <a:xfrm>
            <a:off x="307798" y="4577300"/>
            <a:ext cx="4120179" cy="276999"/>
          </a:xfrm>
          <a:prstGeom prst="rect">
            <a:avLst/>
          </a:prstGeom>
          <a:solidFill>
            <a:schemeClr val="tx1"/>
          </a:solidFill>
          <a:ln>
            <a:solidFill>
              <a:schemeClr val="tx1"/>
            </a:solidFill>
          </a:ln>
        </p:spPr>
        <p:txBody>
          <a:bodyPr wrap="square" rtlCol="0">
            <a:spAutoFit/>
          </a:bodyPr>
          <a:lstStyle/>
          <a:p>
            <a:pPr algn="ctr"/>
            <a:r>
              <a:rPr lang="en-US" sz="1200" b="1" dirty="0" err="1" smtClean="0">
                <a:solidFill>
                  <a:schemeClr val="bg1"/>
                </a:solidFill>
              </a:rPr>
              <a:t>Jadyn</a:t>
            </a:r>
            <a:r>
              <a:rPr lang="en-US" sz="1200" b="1" dirty="0" smtClean="0">
                <a:solidFill>
                  <a:schemeClr val="bg1"/>
                </a:solidFill>
              </a:rPr>
              <a:t> Sano “INSERT TITLE”</a:t>
            </a:r>
            <a:endParaRPr lang="en-US" sz="1200" b="1" dirty="0">
              <a:solidFill>
                <a:schemeClr val="bg1"/>
              </a:solidFill>
            </a:endParaRPr>
          </a:p>
        </p:txBody>
      </p:sp>
      <p:sp>
        <p:nvSpPr>
          <p:cNvPr id="4" name="TextBox 3"/>
          <p:cNvSpPr txBox="1"/>
          <p:nvPr/>
        </p:nvSpPr>
        <p:spPr>
          <a:xfrm>
            <a:off x="4477406" y="1281157"/>
            <a:ext cx="4372679" cy="3447098"/>
          </a:xfrm>
          <a:prstGeom prst="rect">
            <a:avLst/>
          </a:prstGeom>
          <a:noFill/>
        </p:spPr>
        <p:txBody>
          <a:bodyPr wrap="square" rtlCol="0">
            <a:spAutoFit/>
          </a:bodyPr>
          <a:lstStyle/>
          <a:p>
            <a:pPr algn="ctr"/>
            <a:r>
              <a:rPr lang="en-US" b="1" dirty="0"/>
              <a:t>D</a:t>
            </a:r>
            <a:r>
              <a:rPr lang="en-US" b="1" dirty="0" smtClean="0"/>
              <a:t>on’t forget to thank </a:t>
            </a:r>
            <a:r>
              <a:rPr lang="en-US" b="1" dirty="0"/>
              <a:t>those who helped make </a:t>
            </a:r>
            <a:r>
              <a:rPr lang="en-US" b="1" dirty="0" smtClean="0"/>
              <a:t>Reflections a success!</a:t>
            </a:r>
            <a:endParaRPr lang="en-US" b="1" dirty="0"/>
          </a:p>
          <a:p>
            <a:pPr marL="285750" indent="-285750">
              <a:buFont typeface="Arial" pitchFamily="34" charset="0"/>
              <a:buChar char="•"/>
            </a:pPr>
            <a:endParaRPr lang="en-US" dirty="0" smtClean="0"/>
          </a:p>
          <a:p>
            <a:pPr marL="285750" indent="-285750">
              <a:spcAft>
                <a:spcPts val="600"/>
              </a:spcAft>
              <a:buFont typeface="Arial" pitchFamily="34" charset="0"/>
              <a:buChar char="•"/>
            </a:pPr>
            <a:r>
              <a:rPr lang="en-US" dirty="0" smtClean="0"/>
              <a:t>Students </a:t>
            </a:r>
            <a:r>
              <a:rPr lang="en-US" dirty="0"/>
              <a:t>who entered, as well as any students who helped to promote </a:t>
            </a:r>
            <a:r>
              <a:rPr lang="en-US" dirty="0" smtClean="0"/>
              <a:t>or administer </a:t>
            </a:r>
            <a:r>
              <a:rPr lang="en-US" dirty="0"/>
              <a:t>the </a:t>
            </a:r>
            <a:r>
              <a:rPr lang="en-US" dirty="0" smtClean="0"/>
              <a:t>program</a:t>
            </a:r>
          </a:p>
          <a:p>
            <a:pPr marL="285750" indent="-285750">
              <a:spcAft>
                <a:spcPts val="600"/>
              </a:spcAft>
              <a:buFont typeface="Arial" pitchFamily="34" charset="0"/>
              <a:buChar char="•"/>
            </a:pPr>
            <a:r>
              <a:rPr lang="en-US" dirty="0" smtClean="0"/>
              <a:t>PTA and community volunteers</a:t>
            </a:r>
            <a:endParaRPr lang="en-US" dirty="0"/>
          </a:p>
          <a:p>
            <a:pPr marL="285750" indent="-285750">
              <a:spcAft>
                <a:spcPts val="600"/>
              </a:spcAft>
              <a:buFont typeface="Arial" pitchFamily="34" charset="0"/>
              <a:buChar char="•"/>
            </a:pPr>
            <a:r>
              <a:rPr lang="en-US" dirty="0" smtClean="0"/>
              <a:t>School personnel</a:t>
            </a:r>
            <a:endParaRPr lang="en-US" dirty="0"/>
          </a:p>
          <a:p>
            <a:pPr marL="285750" indent="-285750">
              <a:spcAft>
                <a:spcPts val="600"/>
              </a:spcAft>
              <a:buFont typeface="Arial" pitchFamily="34" charset="0"/>
              <a:buChar char="•"/>
            </a:pPr>
            <a:r>
              <a:rPr lang="en-US" dirty="0" smtClean="0"/>
              <a:t>Judges</a:t>
            </a:r>
            <a:endParaRPr lang="en-US" dirty="0"/>
          </a:p>
          <a:p>
            <a:pPr marL="285750" indent="-285750">
              <a:spcAft>
                <a:spcPts val="600"/>
              </a:spcAft>
              <a:buFont typeface="Arial" pitchFamily="34" charset="0"/>
              <a:buChar char="•"/>
            </a:pPr>
            <a:r>
              <a:rPr lang="en-US" dirty="0" smtClean="0"/>
              <a:t>Community </a:t>
            </a:r>
            <a:r>
              <a:rPr lang="en-US" dirty="0"/>
              <a:t>partners that provided donations, such as prizes or exhibit space </a:t>
            </a:r>
          </a:p>
        </p:txBody>
      </p:sp>
      <p:sp>
        <p:nvSpPr>
          <p:cNvPr id="7" name="TextBox 6"/>
          <p:cNvSpPr txBox="1"/>
          <p:nvPr/>
        </p:nvSpPr>
        <p:spPr>
          <a:xfrm>
            <a:off x="225910" y="4940641"/>
            <a:ext cx="8624176" cy="646331"/>
          </a:xfrm>
          <a:prstGeom prst="rect">
            <a:avLst/>
          </a:prstGeom>
          <a:noFill/>
        </p:spPr>
        <p:txBody>
          <a:bodyPr wrap="square" rtlCol="0">
            <a:spAutoFit/>
          </a:bodyPr>
          <a:lstStyle/>
          <a:p>
            <a:pPr algn="ctr"/>
            <a:r>
              <a:rPr lang="en-US" dirty="0"/>
              <a:t>Use the </a:t>
            </a:r>
            <a:r>
              <a:rPr lang="en-US" b="1" dirty="0"/>
              <a:t>acknowledgment letter </a:t>
            </a:r>
            <a:r>
              <a:rPr lang="en-US" dirty="0"/>
              <a:t>in Appendix </a:t>
            </a:r>
            <a:r>
              <a:rPr lang="en-US" dirty="0" smtClean="0"/>
              <a:t>O </a:t>
            </a:r>
          </a:p>
          <a:p>
            <a:pPr algn="ctr"/>
            <a:r>
              <a:rPr lang="en-US" dirty="0" smtClean="0"/>
              <a:t>to </a:t>
            </a:r>
            <a:r>
              <a:rPr lang="en-US" dirty="0"/>
              <a:t>thank volunteers and community partners for any </a:t>
            </a:r>
            <a:r>
              <a:rPr lang="en-US" dirty="0" smtClean="0"/>
              <a:t>donations.</a:t>
            </a:r>
            <a:endParaRPr lang="en-US" dirty="0"/>
          </a:p>
        </p:txBody>
      </p:sp>
    </p:spTree>
    <p:extLst>
      <p:ext uri="{BB962C8B-B14F-4D97-AF65-F5344CB8AC3E}">
        <p14:creationId xmlns:p14="http://schemas.microsoft.com/office/powerpoint/2010/main" val="113990673"/>
      </p:ext>
    </p:extLst>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Return Student Artwork</a:t>
            </a:r>
            <a:endParaRPr lang="en-US" dirty="0"/>
          </a:p>
        </p:txBody>
      </p:sp>
      <p:sp>
        <p:nvSpPr>
          <p:cNvPr id="3" name="TextBox 2"/>
          <p:cNvSpPr txBox="1"/>
          <p:nvPr/>
        </p:nvSpPr>
        <p:spPr>
          <a:xfrm>
            <a:off x="442628" y="6026728"/>
            <a:ext cx="638031" cy="461665"/>
          </a:xfrm>
          <a:prstGeom prst="rect">
            <a:avLst/>
          </a:prstGeom>
          <a:noFill/>
        </p:spPr>
        <p:txBody>
          <a:bodyPr wrap="square" rtlCol="0">
            <a:spAutoFit/>
          </a:bodyPr>
          <a:lstStyle/>
          <a:p>
            <a:r>
              <a:rPr lang="en-US" sz="2400" b="1" dirty="0">
                <a:solidFill>
                  <a:schemeClr val="bg1"/>
                </a:solidFill>
              </a:rPr>
              <a:t>9</a:t>
            </a:r>
            <a:r>
              <a:rPr lang="en-US" sz="2400" b="1" dirty="0" smtClean="0">
                <a:solidFill>
                  <a:schemeClr val="bg1"/>
                </a:solidFill>
              </a:rPr>
              <a:t>.2</a:t>
            </a:r>
            <a:endParaRPr lang="en-US" sz="2400" b="1" dirty="0">
              <a:solidFill>
                <a:schemeClr val="bg1"/>
              </a:solidFill>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4000" y="1151849"/>
            <a:ext cx="3791633" cy="293377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6" name="TextBox 5"/>
          <p:cNvSpPr txBox="1"/>
          <p:nvPr/>
        </p:nvSpPr>
        <p:spPr>
          <a:xfrm>
            <a:off x="4582886" y="4087898"/>
            <a:ext cx="4103914" cy="338554"/>
          </a:xfrm>
          <a:prstGeom prst="rect">
            <a:avLst/>
          </a:prstGeom>
          <a:noFill/>
        </p:spPr>
        <p:txBody>
          <a:bodyPr wrap="square" rtlCol="0">
            <a:spAutoFit/>
          </a:bodyPr>
          <a:lstStyle/>
          <a:p>
            <a:pPr algn="ctr"/>
            <a:r>
              <a:rPr lang="en-US" sz="1600" b="1" dirty="0" err="1" smtClean="0"/>
              <a:t>Kobie</a:t>
            </a:r>
            <a:r>
              <a:rPr lang="en-US" sz="1600" b="1" dirty="0" smtClean="0"/>
              <a:t> Long </a:t>
            </a:r>
            <a:r>
              <a:rPr lang="en-US" sz="1600" dirty="0" smtClean="0"/>
              <a:t>“Scrambled Students”</a:t>
            </a:r>
          </a:p>
        </p:txBody>
      </p:sp>
      <p:sp>
        <p:nvSpPr>
          <p:cNvPr id="4" name="TextBox 3"/>
          <p:cNvSpPr txBox="1"/>
          <p:nvPr/>
        </p:nvSpPr>
        <p:spPr>
          <a:xfrm>
            <a:off x="286487" y="1722710"/>
            <a:ext cx="4281372" cy="3093154"/>
          </a:xfrm>
          <a:prstGeom prst="rect">
            <a:avLst/>
          </a:prstGeom>
          <a:noFill/>
        </p:spPr>
        <p:txBody>
          <a:bodyPr wrap="square" rtlCol="0">
            <a:spAutoFit/>
          </a:bodyPr>
          <a:lstStyle/>
          <a:p>
            <a:pPr marL="285750" indent="-285750">
              <a:spcAft>
                <a:spcPts val="600"/>
              </a:spcAft>
              <a:buFont typeface="Arial" pitchFamily="34" charset="0"/>
              <a:buChar char="•"/>
            </a:pPr>
            <a:r>
              <a:rPr lang="en-US" b="1" dirty="0" smtClean="0"/>
              <a:t>Non-advancing </a:t>
            </a:r>
            <a:r>
              <a:rPr lang="en-US" dirty="0" smtClean="0"/>
              <a:t>original photography </a:t>
            </a:r>
            <a:r>
              <a:rPr lang="en-US" dirty="0"/>
              <a:t>and visual arts pieces </a:t>
            </a:r>
            <a:r>
              <a:rPr lang="en-US" dirty="0" smtClean="0"/>
              <a:t>should be </a:t>
            </a:r>
            <a:r>
              <a:rPr lang="en-US" dirty="0"/>
              <a:t>returned to student artists as soon as possible after </a:t>
            </a:r>
            <a:r>
              <a:rPr lang="en-US" dirty="0" smtClean="0"/>
              <a:t>Local PTA recognition</a:t>
            </a:r>
            <a:r>
              <a:rPr lang="en-US" dirty="0"/>
              <a:t>. </a:t>
            </a:r>
            <a:endParaRPr lang="en-US" dirty="0" smtClean="0"/>
          </a:p>
          <a:p>
            <a:pPr marL="285750" indent="-285750">
              <a:spcAft>
                <a:spcPts val="600"/>
              </a:spcAft>
              <a:buFont typeface="Arial" pitchFamily="34" charset="0"/>
              <a:buChar char="•"/>
            </a:pPr>
            <a:r>
              <a:rPr lang="en-US" dirty="0" smtClean="0"/>
              <a:t>Artworks </a:t>
            </a:r>
            <a:r>
              <a:rPr lang="en-US" b="1" dirty="0"/>
              <a:t>submitted </a:t>
            </a:r>
            <a:r>
              <a:rPr lang="en-US" b="1" dirty="0" smtClean="0"/>
              <a:t>electronically</a:t>
            </a:r>
            <a:r>
              <a:rPr lang="en-US" b="1" dirty="0"/>
              <a:t> </a:t>
            </a:r>
            <a:r>
              <a:rPr lang="en-US" dirty="0" smtClean="0"/>
              <a:t>are </a:t>
            </a:r>
            <a:r>
              <a:rPr lang="en-US" i="1" dirty="0" smtClean="0"/>
              <a:t>not</a:t>
            </a:r>
            <a:r>
              <a:rPr lang="en-US" dirty="0" smtClean="0"/>
              <a:t> returned.</a:t>
            </a:r>
          </a:p>
          <a:p>
            <a:pPr marL="285750" indent="-285750">
              <a:spcAft>
                <a:spcPts val="600"/>
              </a:spcAft>
              <a:buFont typeface="Arial" pitchFamily="34" charset="0"/>
              <a:buChar char="•"/>
            </a:pPr>
            <a:r>
              <a:rPr lang="en-US" dirty="0" smtClean="0"/>
              <a:t>Please </a:t>
            </a:r>
            <a:r>
              <a:rPr lang="en-US" dirty="0"/>
              <a:t>be sensitive to secondary students needing their artwork for college admission. </a:t>
            </a:r>
            <a:endParaRPr lang="en-US" dirty="0" smtClean="0"/>
          </a:p>
          <a:p>
            <a:endParaRPr lang="en-US" dirty="0"/>
          </a:p>
        </p:txBody>
      </p:sp>
    </p:spTree>
    <p:extLst>
      <p:ext uri="{BB962C8B-B14F-4D97-AF65-F5344CB8AC3E}">
        <p14:creationId xmlns:p14="http://schemas.microsoft.com/office/powerpoint/2010/main" val="460415116"/>
      </p:ext>
    </p:extLst>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Return Student Artwork</a:t>
            </a:r>
            <a:endParaRPr lang="en-US" dirty="0"/>
          </a:p>
        </p:txBody>
      </p:sp>
      <p:sp>
        <p:nvSpPr>
          <p:cNvPr id="3" name="TextBox 2"/>
          <p:cNvSpPr txBox="1"/>
          <p:nvPr/>
        </p:nvSpPr>
        <p:spPr>
          <a:xfrm>
            <a:off x="457200" y="1648051"/>
            <a:ext cx="7236373" cy="1846659"/>
          </a:xfrm>
          <a:prstGeom prst="rect">
            <a:avLst/>
          </a:prstGeom>
          <a:noFill/>
        </p:spPr>
        <p:txBody>
          <a:bodyPr wrap="square" rtlCol="0">
            <a:spAutoFit/>
          </a:bodyPr>
          <a:lstStyle/>
          <a:p>
            <a:r>
              <a:rPr lang="en-US" b="1" dirty="0"/>
              <a:t> </a:t>
            </a:r>
            <a:r>
              <a:rPr lang="en-US" sz="1600" b="1" dirty="0" smtClean="0"/>
              <a:t>State </a:t>
            </a:r>
            <a:r>
              <a:rPr lang="en-US" sz="1600" b="1" dirty="0"/>
              <a:t>PTA </a:t>
            </a:r>
            <a:r>
              <a:rPr lang="en-US" sz="1600" b="1" dirty="0" smtClean="0"/>
              <a:t>Policies</a:t>
            </a:r>
            <a:endParaRPr lang="en-US" sz="1600" dirty="0"/>
          </a:p>
          <a:p>
            <a:pPr marL="285750" indent="-285750">
              <a:buFont typeface="Arial" pitchFamily="34" charset="0"/>
              <a:buChar char="•"/>
            </a:pPr>
            <a:r>
              <a:rPr lang="en-US" sz="1600" dirty="0"/>
              <a:t>W</a:t>
            </a:r>
            <a:r>
              <a:rPr lang="en-US" sz="1600" dirty="0" smtClean="0"/>
              <a:t>inning </a:t>
            </a:r>
            <a:r>
              <a:rPr lang="en-US" sz="1600" dirty="0"/>
              <a:t>Photography and Visual Arts artwork is displayed at the Annual Convention and Awards Ceremony. </a:t>
            </a:r>
          </a:p>
          <a:p>
            <a:pPr marL="285750" indent="-285750">
              <a:buFont typeface="Arial" pitchFamily="34" charset="0"/>
              <a:buChar char="•"/>
            </a:pPr>
            <a:r>
              <a:rPr lang="en-US" sz="1600" dirty="0" smtClean="0"/>
              <a:t>2</a:t>
            </a:r>
            <a:r>
              <a:rPr lang="en-US" sz="1600" baseline="30000" dirty="0" smtClean="0"/>
              <a:t>nd</a:t>
            </a:r>
            <a:r>
              <a:rPr lang="en-US" sz="1600" dirty="0"/>
              <a:t>, 3</a:t>
            </a:r>
            <a:r>
              <a:rPr lang="en-US" sz="1600" baseline="30000" dirty="0"/>
              <a:t>rd</a:t>
            </a:r>
            <a:r>
              <a:rPr lang="en-US" sz="1600" dirty="0"/>
              <a:t> and Honorable Mention entries will be </a:t>
            </a:r>
            <a:r>
              <a:rPr lang="en-US" sz="1600" dirty="0" smtClean="0"/>
              <a:t>returned following ceremony</a:t>
            </a:r>
          </a:p>
          <a:p>
            <a:pPr marL="285750" indent="-285750">
              <a:buFont typeface="Arial" pitchFamily="34" charset="0"/>
              <a:buChar char="•"/>
            </a:pPr>
            <a:r>
              <a:rPr lang="en-US" sz="1600" dirty="0" smtClean="0"/>
              <a:t>First </a:t>
            </a:r>
            <a:r>
              <a:rPr lang="en-US" sz="1600" dirty="0"/>
              <a:t>place winners </a:t>
            </a:r>
            <a:r>
              <a:rPr lang="en-US" sz="1600" dirty="0" smtClean="0"/>
              <a:t>are held </a:t>
            </a:r>
            <a:r>
              <a:rPr lang="en-US" sz="1600" dirty="0"/>
              <a:t>until </a:t>
            </a:r>
            <a:r>
              <a:rPr lang="en-US" sz="1600" i="1" dirty="0"/>
              <a:t>after</a:t>
            </a:r>
            <a:r>
              <a:rPr lang="en-US" sz="1600" dirty="0"/>
              <a:t> National winners are announced</a:t>
            </a:r>
            <a:r>
              <a:rPr lang="en-US" sz="1600" dirty="0" smtClean="0"/>
              <a:t>. </a:t>
            </a:r>
          </a:p>
          <a:p>
            <a:pPr marL="285750" indent="-285750">
              <a:buFont typeface="Arial" pitchFamily="34" charset="0"/>
              <a:buChar char="•"/>
            </a:pPr>
            <a:r>
              <a:rPr lang="en-US" sz="1600" dirty="0" smtClean="0"/>
              <a:t>Dance </a:t>
            </a:r>
            <a:r>
              <a:rPr lang="en-US" sz="1600" dirty="0"/>
              <a:t>choreography, film production, literature and music composition entries are </a:t>
            </a:r>
            <a:r>
              <a:rPr lang="en-US" sz="1600" b="1" i="1" dirty="0"/>
              <a:t>not</a:t>
            </a:r>
            <a:r>
              <a:rPr lang="en-US" sz="1600" dirty="0"/>
              <a:t> returned.</a:t>
            </a:r>
          </a:p>
        </p:txBody>
      </p:sp>
      <p:sp>
        <p:nvSpPr>
          <p:cNvPr id="4" name="TextBox 3"/>
          <p:cNvSpPr txBox="1"/>
          <p:nvPr/>
        </p:nvSpPr>
        <p:spPr>
          <a:xfrm>
            <a:off x="457200" y="1057785"/>
            <a:ext cx="8229600"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b="1" dirty="0" smtClean="0"/>
              <a:t>Artwork is returned </a:t>
            </a:r>
            <a:r>
              <a:rPr lang="en-US" b="1" dirty="0"/>
              <a:t>according to State and/or National </a:t>
            </a:r>
            <a:r>
              <a:rPr lang="en-US" b="1" dirty="0" smtClean="0"/>
              <a:t>policies</a:t>
            </a:r>
            <a:endParaRPr lang="en-US" b="1" dirty="0"/>
          </a:p>
        </p:txBody>
      </p:sp>
      <p:sp>
        <p:nvSpPr>
          <p:cNvPr id="5" name="TextBox 4"/>
          <p:cNvSpPr txBox="1"/>
          <p:nvPr/>
        </p:nvSpPr>
        <p:spPr>
          <a:xfrm>
            <a:off x="457200" y="3567448"/>
            <a:ext cx="5093788" cy="1892826"/>
          </a:xfrm>
          <a:prstGeom prst="rect">
            <a:avLst/>
          </a:prstGeom>
          <a:noFill/>
        </p:spPr>
        <p:txBody>
          <a:bodyPr wrap="square" rtlCol="0">
            <a:spAutoFit/>
          </a:bodyPr>
          <a:lstStyle/>
          <a:p>
            <a:r>
              <a:rPr lang="en-US" sz="1600" b="1" dirty="0"/>
              <a:t>National PTA Policies</a:t>
            </a:r>
            <a:endParaRPr lang="en-US" sz="1600" dirty="0"/>
          </a:p>
          <a:p>
            <a:pPr marL="285750" indent="-285750">
              <a:spcAft>
                <a:spcPts val="600"/>
              </a:spcAft>
              <a:buFont typeface="Arial" pitchFamily="34" charset="0"/>
              <a:buChar char="•"/>
            </a:pPr>
            <a:r>
              <a:rPr lang="en-US" sz="1600" dirty="0"/>
              <a:t>National PTA’s award-winning entries are featured online at </a:t>
            </a:r>
            <a:r>
              <a:rPr lang="en-US" sz="1600" b="1" dirty="0" smtClean="0"/>
              <a:t>PTA.org/</a:t>
            </a:r>
            <a:r>
              <a:rPr lang="en-US" sz="1600" b="1" dirty="0" err="1" smtClean="0"/>
              <a:t>ReflectionsGallery</a:t>
            </a:r>
            <a:r>
              <a:rPr lang="en-US" sz="1600" dirty="0" smtClean="0"/>
              <a:t> </a:t>
            </a:r>
          </a:p>
          <a:p>
            <a:pPr marL="285750" indent="-285750">
              <a:spcAft>
                <a:spcPts val="600"/>
              </a:spcAft>
              <a:buFont typeface="Arial" pitchFamily="34" charset="0"/>
              <a:buChar char="•"/>
            </a:pPr>
            <a:r>
              <a:rPr lang="en-US" sz="1600" dirty="0" smtClean="0"/>
              <a:t>Visual </a:t>
            </a:r>
            <a:r>
              <a:rPr lang="en-US" sz="1600" dirty="0"/>
              <a:t>artworks and photographs are displayed throughout the National PTA headquarters, exhibited at National PTA special events and returned within two </a:t>
            </a:r>
            <a:r>
              <a:rPr lang="en-US" sz="1600" dirty="0" smtClean="0"/>
              <a:t>years.</a:t>
            </a:r>
            <a:endParaRPr lang="en-US" sz="1600" dirty="0"/>
          </a:p>
        </p:txBody>
      </p:sp>
      <p:pic>
        <p:nvPicPr>
          <p:cNvPr id="6"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40677" y="3567448"/>
            <a:ext cx="3046123" cy="170726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42628" y="6026728"/>
            <a:ext cx="638031" cy="461665"/>
          </a:xfrm>
          <a:prstGeom prst="rect">
            <a:avLst/>
          </a:prstGeom>
          <a:noFill/>
        </p:spPr>
        <p:txBody>
          <a:bodyPr wrap="square" rtlCol="0">
            <a:spAutoFit/>
          </a:bodyPr>
          <a:lstStyle/>
          <a:p>
            <a:r>
              <a:rPr lang="en-US" sz="2400" b="1" dirty="0">
                <a:solidFill>
                  <a:schemeClr val="bg1"/>
                </a:solidFill>
              </a:rPr>
              <a:t>9</a:t>
            </a:r>
            <a:r>
              <a:rPr lang="en-US" sz="2400" b="1" dirty="0" smtClean="0">
                <a:solidFill>
                  <a:schemeClr val="bg1"/>
                </a:solidFill>
              </a:rPr>
              <a:t>.2</a:t>
            </a:r>
            <a:endParaRPr lang="en-US" sz="2400" b="1" dirty="0">
              <a:solidFill>
                <a:schemeClr val="bg1"/>
              </a:solidFill>
            </a:endParaRPr>
          </a:p>
        </p:txBody>
      </p:sp>
    </p:spTree>
    <p:extLst>
      <p:ext uri="{BB962C8B-B14F-4D97-AF65-F5344CB8AC3E}">
        <p14:creationId xmlns:p14="http://schemas.microsoft.com/office/powerpoint/2010/main" val="2767607652"/>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34" y="81888"/>
            <a:ext cx="9191295" cy="5695469"/>
          </a:xfrm>
          <a:prstGeom prst="rect">
            <a:avLst/>
          </a:prstGeom>
        </p:spPr>
      </p:pic>
      <p:sp>
        <p:nvSpPr>
          <p:cNvPr id="2" name="Title 1"/>
          <p:cNvSpPr>
            <a:spLocks noGrp="1"/>
          </p:cNvSpPr>
          <p:nvPr>
            <p:ph type="title"/>
          </p:nvPr>
        </p:nvSpPr>
        <p:spPr/>
        <p:txBody>
          <a:bodyPr/>
          <a:lstStyle/>
          <a:p>
            <a:pPr algn="ctr"/>
            <a:r>
              <a:rPr lang="en-US" dirty="0" smtClean="0"/>
              <a:t>Evaluate Your Program</a:t>
            </a:r>
            <a:endParaRPr lang="en-US" dirty="0"/>
          </a:p>
        </p:txBody>
      </p:sp>
      <p:sp>
        <p:nvSpPr>
          <p:cNvPr id="3" name="TextBox 2"/>
          <p:cNvSpPr txBox="1"/>
          <p:nvPr/>
        </p:nvSpPr>
        <p:spPr>
          <a:xfrm>
            <a:off x="442628" y="6026728"/>
            <a:ext cx="3656406" cy="461665"/>
          </a:xfrm>
          <a:prstGeom prst="rect">
            <a:avLst/>
          </a:prstGeom>
          <a:noFill/>
        </p:spPr>
        <p:txBody>
          <a:bodyPr wrap="square" rtlCol="0">
            <a:spAutoFit/>
          </a:bodyPr>
          <a:lstStyle/>
          <a:p>
            <a:r>
              <a:rPr lang="en-US" sz="2400" b="1" dirty="0">
                <a:solidFill>
                  <a:schemeClr val="bg1"/>
                </a:solidFill>
              </a:rPr>
              <a:t>9</a:t>
            </a:r>
            <a:r>
              <a:rPr lang="en-US" sz="2400" b="1" dirty="0" smtClean="0">
                <a:solidFill>
                  <a:schemeClr val="bg1"/>
                </a:solidFill>
              </a:rPr>
              <a:t>.3 Appendix P</a:t>
            </a:r>
            <a:endParaRPr lang="en-US" sz="2400" b="1" dirty="0">
              <a:solidFill>
                <a:schemeClr val="bg1"/>
              </a:solidFill>
            </a:endParaRPr>
          </a:p>
        </p:txBody>
      </p:sp>
      <p:sp>
        <p:nvSpPr>
          <p:cNvPr id="6" name="TextBox 5"/>
          <p:cNvSpPr txBox="1"/>
          <p:nvPr/>
        </p:nvSpPr>
        <p:spPr>
          <a:xfrm>
            <a:off x="600500" y="1267513"/>
            <a:ext cx="8215951" cy="784830"/>
          </a:xfrm>
          <a:prstGeom prst="rect">
            <a:avLst/>
          </a:prstGeom>
          <a:noFill/>
        </p:spPr>
        <p:txBody>
          <a:bodyPr wrap="square" rtlCol="0">
            <a:spAutoFit/>
          </a:bodyPr>
          <a:lstStyle/>
          <a:p>
            <a:pPr marL="285750" indent="-285750">
              <a:spcAft>
                <a:spcPts val="600"/>
              </a:spcAft>
              <a:buFont typeface="Wingdings" pitchFamily="2" charset="2"/>
              <a:buChar char="ü"/>
            </a:pPr>
            <a:r>
              <a:rPr lang="en-US" sz="2000" dirty="0" smtClean="0"/>
              <a:t>Collect feedback from your team using Appendix P: Sample Evaluation</a:t>
            </a:r>
            <a:endParaRPr lang="en-US" sz="2000" dirty="0"/>
          </a:p>
          <a:p>
            <a:pPr marL="285750" indent="-285750">
              <a:spcAft>
                <a:spcPts val="600"/>
              </a:spcAft>
              <a:buFont typeface="Wingdings" pitchFamily="2" charset="2"/>
              <a:buChar char="ü"/>
            </a:pPr>
            <a:r>
              <a:rPr lang="en-US" sz="2000" dirty="0" smtClean="0"/>
              <a:t>Share with your PTA President/New Reflections Chair</a:t>
            </a:r>
          </a:p>
        </p:txBody>
      </p:sp>
    </p:spTree>
    <p:extLst>
      <p:ext uri="{BB962C8B-B14F-4D97-AF65-F5344CB8AC3E}">
        <p14:creationId xmlns:p14="http://schemas.microsoft.com/office/powerpoint/2010/main" val="2594506932"/>
      </p:ext>
    </p:extLst>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198" y="235191"/>
            <a:ext cx="8326583" cy="6001643"/>
          </a:xfrm>
          <a:prstGeom prst="rect">
            <a:avLst/>
          </a:prstGeom>
          <a:noFill/>
        </p:spPr>
        <p:txBody>
          <a:bodyPr wrap="square" rtlCol="0">
            <a:spAutoFit/>
          </a:bodyPr>
          <a:lstStyle/>
          <a:p>
            <a:pPr algn="ctr"/>
            <a:r>
              <a:rPr lang="en-US" sz="4400" b="1" dirty="0" smtClean="0">
                <a:solidFill>
                  <a:schemeClr val="bg1"/>
                </a:solidFill>
              </a:rPr>
              <a:t>Appendices</a:t>
            </a:r>
          </a:p>
          <a:p>
            <a:endParaRPr lang="en-US" sz="2000" dirty="0" smtClean="0">
              <a:solidFill>
                <a:schemeClr val="bg1"/>
              </a:solidFill>
            </a:endParaRPr>
          </a:p>
          <a:p>
            <a:r>
              <a:rPr lang="en-US" sz="2000" dirty="0" smtClean="0">
                <a:solidFill>
                  <a:schemeClr val="bg1"/>
                </a:solidFill>
              </a:rPr>
              <a:t>A 	SCPTA 2013-14 Reflections Dates</a:t>
            </a:r>
            <a:endParaRPr lang="en-US" sz="2000" dirty="0">
              <a:solidFill>
                <a:schemeClr val="bg1"/>
              </a:solidFill>
            </a:endParaRPr>
          </a:p>
          <a:p>
            <a:r>
              <a:rPr lang="en-US" sz="2000" dirty="0">
                <a:solidFill>
                  <a:schemeClr val="bg1"/>
                </a:solidFill>
              </a:rPr>
              <a:t>B </a:t>
            </a:r>
            <a:r>
              <a:rPr lang="en-US" sz="2000" dirty="0" smtClean="0">
                <a:solidFill>
                  <a:schemeClr val="bg1"/>
                </a:solidFill>
              </a:rPr>
              <a:t>	Theme Search Entry Form &amp; Past Themes</a:t>
            </a:r>
          </a:p>
          <a:p>
            <a:r>
              <a:rPr lang="en-US" sz="2000" dirty="0" smtClean="0">
                <a:solidFill>
                  <a:schemeClr val="bg1"/>
                </a:solidFill>
              </a:rPr>
              <a:t>C	Sample </a:t>
            </a:r>
            <a:r>
              <a:rPr lang="en-US" sz="2000" dirty="0">
                <a:solidFill>
                  <a:schemeClr val="bg1"/>
                </a:solidFill>
              </a:rPr>
              <a:t>Action Plan</a:t>
            </a:r>
          </a:p>
          <a:p>
            <a:r>
              <a:rPr lang="en-US" sz="2000" dirty="0">
                <a:solidFill>
                  <a:schemeClr val="bg1"/>
                </a:solidFill>
              </a:rPr>
              <a:t>D</a:t>
            </a:r>
            <a:r>
              <a:rPr lang="en-US" sz="2000" dirty="0" smtClean="0">
                <a:solidFill>
                  <a:schemeClr val="bg1"/>
                </a:solidFill>
              </a:rPr>
              <a:t> 	Schedule </a:t>
            </a:r>
            <a:r>
              <a:rPr lang="en-US" sz="2000" dirty="0">
                <a:solidFill>
                  <a:schemeClr val="bg1"/>
                </a:solidFill>
              </a:rPr>
              <a:t>of State and National PTA Reflections Network Events</a:t>
            </a:r>
          </a:p>
          <a:p>
            <a:r>
              <a:rPr lang="en-US" sz="2000" dirty="0">
                <a:solidFill>
                  <a:schemeClr val="bg1"/>
                </a:solidFill>
              </a:rPr>
              <a:t>E</a:t>
            </a:r>
            <a:r>
              <a:rPr lang="en-US" sz="2000" dirty="0" smtClean="0">
                <a:solidFill>
                  <a:schemeClr val="bg1"/>
                </a:solidFill>
              </a:rPr>
              <a:t> 	Suggested </a:t>
            </a:r>
            <a:r>
              <a:rPr lang="en-US" sz="2000" dirty="0">
                <a:solidFill>
                  <a:schemeClr val="bg1"/>
                </a:solidFill>
              </a:rPr>
              <a:t>Volunteer Job </a:t>
            </a:r>
            <a:r>
              <a:rPr lang="en-US" sz="2000" dirty="0" smtClean="0">
                <a:solidFill>
                  <a:schemeClr val="bg1"/>
                </a:solidFill>
              </a:rPr>
              <a:t>Descriptions &amp; Local Chair Job Description</a:t>
            </a:r>
            <a:endParaRPr lang="en-US" sz="2000" dirty="0">
              <a:solidFill>
                <a:schemeClr val="bg1"/>
              </a:solidFill>
            </a:endParaRPr>
          </a:p>
          <a:p>
            <a:r>
              <a:rPr lang="en-US" sz="2000" dirty="0">
                <a:solidFill>
                  <a:schemeClr val="bg1"/>
                </a:solidFill>
              </a:rPr>
              <a:t>F</a:t>
            </a:r>
            <a:r>
              <a:rPr lang="en-US" sz="2000" dirty="0" smtClean="0">
                <a:solidFill>
                  <a:schemeClr val="bg1"/>
                </a:solidFill>
              </a:rPr>
              <a:t> </a:t>
            </a:r>
            <a:r>
              <a:rPr lang="en-US" sz="2000" smtClean="0">
                <a:solidFill>
                  <a:schemeClr val="bg1"/>
                </a:solidFill>
              </a:rPr>
              <a:t>	Flyer</a:t>
            </a:r>
            <a:endParaRPr lang="en-US" sz="2000" dirty="0">
              <a:solidFill>
                <a:schemeClr val="bg1"/>
              </a:solidFill>
            </a:endParaRPr>
          </a:p>
          <a:p>
            <a:r>
              <a:rPr lang="en-US" sz="2000" dirty="0">
                <a:solidFill>
                  <a:schemeClr val="bg1"/>
                </a:solidFill>
              </a:rPr>
              <a:t>G</a:t>
            </a:r>
            <a:r>
              <a:rPr lang="en-US" sz="2000" dirty="0" smtClean="0">
                <a:solidFill>
                  <a:schemeClr val="bg1"/>
                </a:solidFill>
              </a:rPr>
              <a:t> 	2013—14 </a:t>
            </a:r>
            <a:r>
              <a:rPr lang="en-US" sz="2000" dirty="0">
                <a:solidFill>
                  <a:schemeClr val="bg1"/>
                </a:solidFill>
              </a:rPr>
              <a:t>National PTA Reflections Rules</a:t>
            </a:r>
          </a:p>
          <a:p>
            <a:r>
              <a:rPr lang="en-US" sz="2000" dirty="0">
                <a:solidFill>
                  <a:schemeClr val="bg1"/>
                </a:solidFill>
              </a:rPr>
              <a:t>H</a:t>
            </a:r>
            <a:r>
              <a:rPr lang="en-US" sz="2000" dirty="0" smtClean="0">
                <a:solidFill>
                  <a:schemeClr val="bg1"/>
                </a:solidFill>
              </a:rPr>
              <a:t> 	SCPTA </a:t>
            </a:r>
            <a:r>
              <a:rPr lang="en-US" sz="2000" dirty="0">
                <a:solidFill>
                  <a:schemeClr val="bg1"/>
                </a:solidFill>
              </a:rPr>
              <a:t>Reflections Student Entry </a:t>
            </a:r>
            <a:r>
              <a:rPr lang="en-US" sz="2000" dirty="0" smtClean="0">
                <a:solidFill>
                  <a:schemeClr val="bg1"/>
                </a:solidFill>
              </a:rPr>
              <a:t>Form</a:t>
            </a:r>
          </a:p>
          <a:p>
            <a:r>
              <a:rPr lang="en-US" sz="2000" dirty="0" smtClean="0">
                <a:solidFill>
                  <a:schemeClr val="bg1"/>
                </a:solidFill>
              </a:rPr>
              <a:t>I	Consent Form</a:t>
            </a:r>
            <a:endParaRPr lang="en-US" sz="2000" dirty="0">
              <a:solidFill>
                <a:schemeClr val="bg1"/>
              </a:solidFill>
            </a:endParaRPr>
          </a:p>
          <a:p>
            <a:r>
              <a:rPr lang="en-US" sz="2000" dirty="0">
                <a:solidFill>
                  <a:schemeClr val="bg1"/>
                </a:solidFill>
              </a:rPr>
              <a:t>J</a:t>
            </a:r>
            <a:r>
              <a:rPr lang="en-US" sz="2000" dirty="0" smtClean="0">
                <a:solidFill>
                  <a:schemeClr val="bg1"/>
                </a:solidFill>
              </a:rPr>
              <a:t> 	Sample </a:t>
            </a:r>
            <a:r>
              <a:rPr lang="en-US" sz="2000" dirty="0">
                <a:solidFill>
                  <a:schemeClr val="bg1"/>
                </a:solidFill>
              </a:rPr>
              <a:t>score card for judges	</a:t>
            </a:r>
            <a:endParaRPr lang="en-US" sz="2000" dirty="0" smtClean="0">
              <a:solidFill>
                <a:schemeClr val="bg1"/>
              </a:solidFill>
            </a:endParaRPr>
          </a:p>
          <a:p>
            <a:r>
              <a:rPr lang="en-US" sz="2000" dirty="0" smtClean="0">
                <a:solidFill>
                  <a:schemeClr val="bg1"/>
                </a:solidFill>
              </a:rPr>
              <a:t>K	Online Registration Guide</a:t>
            </a:r>
          </a:p>
          <a:p>
            <a:r>
              <a:rPr lang="en-US" sz="2000" dirty="0" smtClean="0">
                <a:solidFill>
                  <a:schemeClr val="bg1"/>
                </a:solidFill>
              </a:rPr>
              <a:t>L	Advancing Artwork Entry Log</a:t>
            </a:r>
            <a:endParaRPr lang="en-US" sz="2000" dirty="0">
              <a:solidFill>
                <a:schemeClr val="bg1"/>
              </a:solidFill>
            </a:endParaRPr>
          </a:p>
          <a:p>
            <a:r>
              <a:rPr lang="en-US" sz="2000" dirty="0">
                <a:solidFill>
                  <a:schemeClr val="bg1"/>
                </a:solidFill>
              </a:rPr>
              <a:t>M</a:t>
            </a:r>
            <a:r>
              <a:rPr lang="en-US" sz="2000" dirty="0" smtClean="0">
                <a:solidFill>
                  <a:schemeClr val="bg1"/>
                </a:solidFill>
              </a:rPr>
              <a:t>	PTA </a:t>
            </a:r>
            <a:r>
              <a:rPr lang="en-US" sz="2000" dirty="0">
                <a:solidFill>
                  <a:schemeClr val="bg1"/>
                </a:solidFill>
              </a:rPr>
              <a:t>Participation Forms</a:t>
            </a:r>
          </a:p>
          <a:p>
            <a:r>
              <a:rPr lang="en-US" sz="2000" dirty="0">
                <a:solidFill>
                  <a:schemeClr val="bg1"/>
                </a:solidFill>
              </a:rPr>
              <a:t>N</a:t>
            </a:r>
            <a:r>
              <a:rPr lang="en-US" sz="2000" dirty="0" smtClean="0">
                <a:solidFill>
                  <a:schemeClr val="bg1"/>
                </a:solidFill>
              </a:rPr>
              <a:t>	Packaging </a:t>
            </a:r>
            <a:r>
              <a:rPr lang="en-US" sz="2000" dirty="0">
                <a:solidFill>
                  <a:schemeClr val="bg1"/>
                </a:solidFill>
              </a:rPr>
              <a:t>Guidelines for Advancing Entries and Artwork</a:t>
            </a:r>
          </a:p>
          <a:p>
            <a:r>
              <a:rPr lang="en-US" sz="2000" dirty="0">
                <a:solidFill>
                  <a:schemeClr val="bg1"/>
                </a:solidFill>
              </a:rPr>
              <a:t>O</a:t>
            </a:r>
            <a:r>
              <a:rPr lang="en-US" sz="2000" dirty="0" smtClean="0">
                <a:solidFill>
                  <a:schemeClr val="bg1"/>
                </a:solidFill>
              </a:rPr>
              <a:t> 	Template </a:t>
            </a:r>
            <a:r>
              <a:rPr lang="en-US" sz="2000" dirty="0">
                <a:solidFill>
                  <a:schemeClr val="bg1"/>
                </a:solidFill>
              </a:rPr>
              <a:t>Acknowledgment Letter </a:t>
            </a:r>
          </a:p>
          <a:p>
            <a:r>
              <a:rPr lang="en-US" sz="2000" dirty="0">
                <a:solidFill>
                  <a:schemeClr val="bg1"/>
                </a:solidFill>
              </a:rPr>
              <a:t>P</a:t>
            </a:r>
            <a:r>
              <a:rPr lang="en-US" sz="2000" dirty="0" smtClean="0">
                <a:solidFill>
                  <a:schemeClr val="bg1"/>
                </a:solidFill>
              </a:rPr>
              <a:t> 	Sample Survey Evaluation</a:t>
            </a:r>
            <a:endParaRPr lang="en-US" sz="2000" dirty="0">
              <a:solidFill>
                <a:schemeClr val="bg1"/>
              </a:solidFill>
            </a:endParaRP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34774" y="5403910"/>
            <a:ext cx="1249321" cy="1034161"/>
          </a:xfrm>
          <a:prstGeom prst="rect">
            <a:avLst/>
          </a:prstGeom>
        </p:spPr>
      </p:pic>
    </p:spTree>
    <p:extLst>
      <p:ext uri="{BB962C8B-B14F-4D97-AF65-F5344CB8AC3E}">
        <p14:creationId xmlns:p14="http://schemas.microsoft.com/office/powerpoint/2010/main" val="620981724"/>
      </p:ext>
    </p:extLst>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199" y="720966"/>
            <a:ext cx="8326583" cy="6186309"/>
          </a:xfrm>
          <a:prstGeom prst="rect">
            <a:avLst/>
          </a:prstGeom>
          <a:noFill/>
        </p:spPr>
        <p:txBody>
          <a:bodyPr wrap="square" rtlCol="0">
            <a:spAutoFit/>
          </a:bodyPr>
          <a:lstStyle/>
          <a:p>
            <a:pPr algn="ctr"/>
            <a:endParaRPr lang="en-US" sz="3600" b="1" dirty="0" smtClean="0">
              <a:solidFill>
                <a:schemeClr val="bg1"/>
              </a:solidFill>
            </a:endParaRPr>
          </a:p>
          <a:p>
            <a:pPr algn="ctr"/>
            <a:r>
              <a:rPr lang="en-US" sz="3600" b="1" dirty="0" smtClean="0">
                <a:solidFill>
                  <a:schemeClr val="bg1"/>
                </a:solidFill>
              </a:rPr>
              <a:t>National PTA Reflections® </a:t>
            </a:r>
          </a:p>
          <a:p>
            <a:pPr algn="ctr"/>
            <a:r>
              <a:rPr lang="en-US" sz="3200" b="1" dirty="0" smtClean="0">
                <a:solidFill>
                  <a:schemeClr val="bg1"/>
                </a:solidFill>
              </a:rPr>
              <a:t>PTA.org/Reflections</a:t>
            </a:r>
          </a:p>
          <a:p>
            <a:pPr algn="ctr"/>
            <a:r>
              <a:rPr lang="en-US" sz="3200" b="1" dirty="0" smtClean="0">
                <a:solidFill>
                  <a:schemeClr val="bg1"/>
                </a:solidFill>
              </a:rPr>
              <a:t>(800) 307-4782</a:t>
            </a:r>
          </a:p>
          <a:p>
            <a:pPr algn="ctr"/>
            <a:r>
              <a:rPr lang="en-US" sz="3200" b="1" dirty="0" smtClean="0">
                <a:solidFill>
                  <a:schemeClr val="bg1"/>
                </a:solidFill>
              </a:rPr>
              <a:t>Reflections@PTA.org</a:t>
            </a:r>
          </a:p>
          <a:p>
            <a:pPr algn="ctr"/>
            <a:endParaRPr lang="en-US" sz="3200" b="1" dirty="0" smtClean="0">
              <a:solidFill>
                <a:schemeClr val="bg1"/>
              </a:solidFill>
            </a:endParaRPr>
          </a:p>
          <a:p>
            <a:pPr algn="ctr"/>
            <a:endParaRPr lang="en-US" sz="3200" b="1" dirty="0">
              <a:solidFill>
                <a:schemeClr val="bg1"/>
              </a:solidFill>
            </a:endParaRPr>
          </a:p>
          <a:p>
            <a:pPr algn="ctr"/>
            <a:r>
              <a:rPr lang="en-US" sz="3600" b="1" dirty="0" smtClean="0">
                <a:solidFill>
                  <a:schemeClr val="bg1"/>
                </a:solidFill>
              </a:rPr>
              <a:t>South Carolina Reflections®</a:t>
            </a:r>
          </a:p>
          <a:p>
            <a:pPr algn="ctr"/>
            <a:r>
              <a:rPr lang="en-US" sz="3200" b="1" dirty="0" smtClean="0">
                <a:solidFill>
                  <a:schemeClr val="bg1"/>
                </a:solidFill>
              </a:rPr>
              <a:t>SCPTA.org</a:t>
            </a:r>
          </a:p>
          <a:p>
            <a:pPr algn="ctr"/>
            <a:r>
              <a:rPr lang="en-US" sz="3200" b="1" dirty="0" smtClean="0">
                <a:solidFill>
                  <a:schemeClr val="bg1"/>
                </a:solidFill>
              </a:rPr>
              <a:t>Carol Beard</a:t>
            </a:r>
          </a:p>
          <a:p>
            <a:pPr algn="ctr"/>
            <a:r>
              <a:rPr lang="en-US" sz="3200" b="1" dirty="0" smtClean="0">
                <a:solidFill>
                  <a:schemeClr val="bg1"/>
                </a:solidFill>
              </a:rPr>
              <a:t>reflections@scpta.org</a:t>
            </a:r>
          </a:p>
          <a:p>
            <a:pPr algn="ctr"/>
            <a:r>
              <a:rPr lang="en-US" sz="3200" b="1" dirty="0" smtClean="0">
                <a:solidFill>
                  <a:schemeClr val="bg1"/>
                </a:solidFill>
              </a:rPr>
              <a:t>(864) 640-0789</a:t>
            </a:r>
          </a:p>
        </p:txBody>
      </p:sp>
    </p:spTree>
    <p:extLst>
      <p:ext uri="{BB962C8B-B14F-4D97-AF65-F5344CB8AC3E}">
        <p14:creationId xmlns:p14="http://schemas.microsoft.com/office/powerpoint/2010/main" val="3521459249"/>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About PTA Reflections®</a:t>
            </a:r>
            <a:endParaRPr lang="en-US" dirty="0"/>
          </a:p>
        </p:txBody>
      </p:sp>
      <p:sp>
        <p:nvSpPr>
          <p:cNvPr id="3" name="TextBox 2"/>
          <p:cNvSpPr txBox="1"/>
          <p:nvPr/>
        </p:nvSpPr>
        <p:spPr>
          <a:xfrm>
            <a:off x="442628" y="6026728"/>
            <a:ext cx="638031" cy="461665"/>
          </a:xfrm>
          <a:prstGeom prst="rect">
            <a:avLst/>
          </a:prstGeom>
          <a:noFill/>
        </p:spPr>
        <p:txBody>
          <a:bodyPr wrap="square" rtlCol="0">
            <a:spAutoFit/>
          </a:bodyPr>
          <a:lstStyle/>
          <a:p>
            <a:r>
              <a:rPr lang="en-US" sz="2400" b="1" dirty="0">
                <a:solidFill>
                  <a:schemeClr val="bg1"/>
                </a:solidFill>
              </a:rPr>
              <a:t>2</a:t>
            </a:r>
            <a:r>
              <a:rPr lang="en-US" sz="2400" b="1" dirty="0" smtClean="0">
                <a:solidFill>
                  <a:schemeClr val="bg1"/>
                </a:solidFill>
              </a:rPr>
              <a:t>.1</a:t>
            </a:r>
            <a:endParaRPr lang="en-US" sz="2400" b="1" dirty="0">
              <a:solidFill>
                <a:schemeClr val="bg1"/>
              </a:solidFill>
            </a:endParaRPr>
          </a:p>
        </p:txBody>
      </p:sp>
      <p:graphicFrame>
        <p:nvGraphicFramePr>
          <p:cNvPr id="4" name="Diagram 3"/>
          <p:cNvGraphicFramePr/>
          <p:nvPr>
            <p:extLst>
              <p:ext uri="{D42A27DB-BD31-4B8C-83A1-F6EECF244321}">
                <p14:modId xmlns:p14="http://schemas.microsoft.com/office/powerpoint/2010/main" val="4044492110"/>
              </p:ext>
            </p:extLst>
          </p:nvPr>
        </p:nvGraphicFramePr>
        <p:xfrm>
          <a:off x="3207026" y="159026"/>
          <a:ext cx="7526879" cy="5707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57200" y="2731659"/>
            <a:ext cx="4498401" cy="2758202"/>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dirty="0" smtClean="0"/>
              <a:t>“The cultural arts are happiness.  Happiness is drawing, dancing, finger painting.  Happiness is modeling with clay, making music or a poem, performing a play.”</a:t>
            </a:r>
          </a:p>
          <a:p>
            <a:pPr algn="ctr"/>
            <a:endParaRPr lang="en-US" sz="2000" b="1" dirty="0" smtClean="0"/>
          </a:p>
          <a:p>
            <a:pPr algn="ctr"/>
            <a:r>
              <a:rPr lang="en-US" b="1" dirty="0" smtClean="0"/>
              <a:t>-Mary </a:t>
            </a:r>
            <a:r>
              <a:rPr lang="en-US" b="1" dirty="0"/>
              <a:t>Lou Anderson</a:t>
            </a:r>
            <a:r>
              <a:rPr lang="en-US" dirty="0"/>
              <a:t>, founder of National PTA’s Reflections </a:t>
            </a:r>
            <a:r>
              <a:rPr lang="en-US" dirty="0" smtClean="0"/>
              <a:t>Program</a:t>
            </a:r>
            <a:endParaRPr lang="en-US" dirty="0"/>
          </a:p>
        </p:txBody>
      </p:sp>
      <p:graphicFrame>
        <p:nvGraphicFramePr>
          <p:cNvPr id="8" name="Diagram 7"/>
          <p:cNvGraphicFramePr/>
          <p:nvPr>
            <p:extLst>
              <p:ext uri="{D42A27DB-BD31-4B8C-83A1-F6EECF244321}">
                <p14:modId xmlns:p14="http://schemas.microsoft.com/office/powerpoint/2010/main" val="2982856028"/>
              </p:ext>
            </p:extLst>
          </p:nvPr>
        </p:nvGraphicFramePr>
        <p:xfrm>
          <a:off x="457200" y="1261434"/>
          <a:ext cx="4539119" cy="14022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961978954"/>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Who can participate?</a:t>
            </a:r>
            <a:endParaRPr lang="en-US" dirty="0"/>
          </a:p>
        </p:txBody>
      </p:sp>
      <p:sp>
        <p:nvSpPr>
          <p:cNvPr id="3" name="TextBox 2"/>
          <p:cNvSpPr txBox="1"/>
          <p:nvPr/>
        </p:nvSpPr>
        <p:spPr>
          <a:xfrm>
            <a:off x="558140" y="1417638"/>
            <a:ext cx="7730837" cy="2862322"/>
          </a:xfrm>
          <a:prstGeom prst="rect">
            <a:avLst/>
          </a:prstGeom>
          <a:noFill/>
        </p:spPr>
        <p:txBody>
          <a:bodyPr wrap="square" rtlCol="0">
            <a:spAutoFit/>
          </a:bodyPr>
          <a:lstStyle/>
          <a:p>
            <a:r>
              <a:rPr lang="en-US" dirty="0" smtClean="0"/>
              <a:t>All Local PTA Units in GOOD STANDING may host a Reflections program.</a:t>
            </a:r>
          </a:p>
          <a:p>
            <a:endParaRPr lang="en-US" dirty="0"/>
          </a:p>
          <a:p>
            <a:r>
              <a:rPr lang="en-US" dirty="0" smtClean="0"/>
              <a:t>Good Standing:</a:t>
            </a:r>
          </a:p>
          <a:p>
            <a:pPr marL="285750" indent="-285750">
              <a:buFont typeface="Arial" pitchFamily="34" charset="0"/>
              <a:buChar char="•"/>
            </a:pPr>
            <a:r>
              <a:rPr lang="en-US" dirty="0" smtClean="0"/>
              <a:t>All Dues paid</a:t>
            </a:r>
          </a:p>
          <a:p>
            <a:pPr marL="285750" indent="-285750">
              <a:buFont typeface="Arial" pitchFamily="34" charset="0"/>
              <a:buChar char="•"/>
            </a:pPr>
            <a:r>
              <a:rPr lang="en-US" dirty="0" smtClean="0"/>
              <a:t>Current Bylaws</a:t>
            </a:r>
          </a:p>
          <a:p>
            <a:pPr marL="285750" indent="-285750">
              <a:buFont typeface="Arial" pitchFamily="34" charset="0"/>
              <a:buChar char="•"/>
            </a:pPr>
            <a:r>
              <a:rPr lang="en-US" dirty="0" smtClean="0"/>
              <a:t>Bonding Insurance policy in place</a:t>
            </a:r>
          </a:p>
          <a:p>
            <a:pPr marL="285750" indent="-285750">
              <a:buFont typeface="Arial" pitchFamily="34" charset="0"/>
              <a:buChar char="•"/>
            </a:pPr>
            <a:r>
              <a:rPr lang="en-US" dirty="0" smtClean="0"/>
              <a:t>IRS Form 990/990N complete for previous fiscal year</a:t>
            </a:r>
          </a:p>
          <a:p>
            <a:pPr marL="285750" indent="-285750">
              <a:buFont typeface="Arial" pitchFamily="34" charset="0"/>
              <a:buChar char="•"/>
            </a:pPr>
            <a:r>
              <a:rPr lang="en-US" dirty="0" smtClean="0"/>
              <a:t>Financial Review Report &amp; Checklist complete &amp; on file with State office</a:t>
            </a:r>
          </a:p>
          <a:p>
            <a:pPr marL="285750" indent="-285750">
              <a:buFont typeface="Arial" pitchFamily="34" charset="0"/>
              <a:buChar char="•"/>
            </a:pPr>
            <a:endParaRPr lang="en-US" dirty="0"/>
          </a:p>
          <a:p>
            <a:pPr marL="285750" indent="-285750">
              <a:buFont typeface="Arial" pitchFamily="34" charset="0"/>
              <a:buChar char="•"/>
            </a:pPr>
            <a:r>
              <a:rPr lang="en-US" dirty="0" smtClean="0"/>
              <a:t>See </a:t>
            </a:r>
            <a:r>
              <a:rPr lang="en-US" b="1" dirty="0" smtClean="0"/>
              <a:t>Appendix A </a:t>
            </a:r>
            <a:r>
              <a:rPr lang="en-US" dirty="0" smtClean="0"/>
              <a:t>for list of South Carolina Reflections dates</a:t>
            </a:r>
            <a:endParaRPr lang="en-US" dirty="0"/>
          </a:p>
        </p:txBody>
      </p:sp>
      <p:sp>
        <p:nvSpPr>
          <p:cNvPr id="4" name="TextBox 3"/>
          <p:cNvSpPr txBox="1"/>
          <p:nvPr/>
        </p:nvSpPr>
        <p:spPr>
          <a:xfrm>
            <a:off x="442628" y="6026728"/>
            <a:ext cx="2941840" cy="461665"/>
          </a:xfrm>
          <a:prstGeom prst="rect">
            <a:avLst/>
          </a:prstGeom>
          <a:noFill/>
        </p:spPr>
        <p:txBody>
          <a:bodyPr wrap="square" rtlCol="0">
            <a:spAutoFit/>
          </a:bodyPr>
          <a:lstStyle/>
          <a:p>
            <a:r>
              <a:rPr lang="en-US" sz="2400" b="1" dirty="0" smtClean="0">
                <a:solidFill>
                  <a:schemeClr val="bg1"/>
                </a:solidFill>
              </a:rPr>
              <a:t>2.1 Appendix A</a:t>
            </a:r>
            <a:endParaRPr lang="en-US" sz="2400" b="1" dirty="0">
              <a:solidFill>
                <a:schemeClr val="bg1"/>
              </a:solidFill>
            </a:endParaRPr>
          </a:p>
        </p:txBody>
      </p:sp>
    </p:spTree>
    <p:extLst>
      <p:ext uri="{BB962C8B-B14F-4D97-AF65-F5344CB8AC3E}">
        <p14:creationId xmlns:p14="http://schemas.microsoft.com/office/powerpoint/2010/main" val="263971256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txBox="1">
            <a:spLocks/>
          </p:cNvSpPr>
          <p:nvPr/>
        </p:nvSpPr>
        <p:spPr bwMode="auto">
          <a:xfrm>
            <a:off x="3106738" y="1122363"/>
            <a:ext cx="5629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r>
              <a:rPr lang="en-US" sz="4400" b="1" dirty="0" smtClean="0">
                <a:solidFill>
                  <a:schemeClr val="bg1"/>
                </a:solidFill>
              </a:rPr>
              <a:t>2013-14 </a:t>
            </a:r>
            <a:r>
              <a:rPr lang="en-US" sz="4400" b="1" dirty="0">
                <a:solidFill>
                  <a:schemeClr val="bg1"/>
                </a:solidFill>
              </a:rPr>
              <a:t>Theme:</a:t>
            </a:r>
          </a:p>
          <a:p>
            <a:pPr algn="ctr"/>
            <a:r>
              <a:rPr lang="en-US" sz="4400" b="1" i="1" dirty="0">
                <a:solidFill>
                  <a:schemeClr val="bg1"/>
                </a:solidFill>
              </a:rPr>
              <a:t>Believe, Dream, Inspire</a:t>
            </a:r>
          </a:p>
        </p:txBody>
      </p:sp>
      <p:sp>
        <p:nvSpPr>
          <p:cNvPr id="11267" name="Rectangle 1"/>
          <p:cNvSpPr>
            <a:spLocks noChangeArrowheads="1"/>
          </p:cNvSpPr>
          <p:nvPr/>
        </p:nvSpPr>
        <p:spPr bwMode="auto">
          <a:xfrm>
            <a:off x="892768" y="3197225"/>
            <a:ext cx="7488237"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20000"/>
              </a:spcBef>
              <a:buFont typeface="Arial" charset="0"/>
              <a:buNone/>
            </a:pPr>
            <a:r>
              <a:rPr lang="en-US" sz="2400" i="1" dirty="0">
                <a:solidFill>
                  <a:schemeClr val="bg1"/>
                </a:solidFill>
              </a:rPr>
              <a:t>“My inspiration for the theme came from my experience </a:t>
            </a:r>
          </a:p>
          <a:p>
            <a:pPr algn="ctr">
              <a:spcBef>
                <a:spcPct val="20000"/>
              </a:spcBef>
              <a:buFont typeface="Arial" charset="0"/>
              <a:buNone/>
            </a:pPr>
            <a:r>
              <a:rPr lang="en-US" sz="2400" i="1" dirty="0">
                <a:solidFill>
                  <a:schemeClr val="bg1"/>
                </a:solidFill>
              </a:rPr>
              <a:t>in competitive sports. </a:t>
            </a:r>
          </a:p>
          <a:p>
            <a:pPr algn="ctr">
              <a:spcBef>
                <a:spcPct val="20000"/>
              </a:spcBef>
              <a:buFont typeface="Arial" charset="0"/>
              <a:buNone/>
            </a:pPr>
            <a:r>
              <a:rPr lang="en-US" sz="2400" i="1" dirty="0">
                <a:solidFill>
                  <a:schemeClr val="bg1"/>
                </a:solidFill>
              </a:rPr>
              <a:t>I hope that students across the country will strive to </a:t>
            </a:r>
          </a:p>
          <a:p>
            <a:pPr algn="ctr">
              <a:spcBef>
                <a:spcPct val="20000"/>
              </a:spcBef>
              <a:buFont typeface="Arial" charset="0"/>
              <a:buNone/>
            </a:pPr>
            <a:r>
              <a:rPr lang="en-US" sz="2400" i="1" dirty="0">
                <a:solidFill>
                  <a:schemeClr val="bg1"/>
                </a:solidFill>
              </a:rPr>
              <a:t>make their dreams become a reality.”</a:t>
            </a:r>
          </a:p>
          <a:p>
            <a:pPr algn="ctr">
              <a:spcBef>
                <a:spcPct val="20000"/>
              </a:spcBef>
              <a:buFont typeface="Arial" charset="0"/>
              <a:buNone/>
            </a:pPr>
            <a:endParaRPr lang="en-US" sz="2800" b="1" dirty="0">
              <a:solidFill>
                <a:schemeClr val="bg1"/>
              </a:solidFill>
            </a:endParaRPr>
          </a:p>
          <a:p>
            <a:pPr algn="ctr">
              <a:spcBef>
                <a:spcPct val="20000"/>
              </a:spcBef>
              <a:buFont typeface="Arial" charset="0"/>
              <a:buNone/>
            </a:pPr>
            <a:r>
              <a:rPr lang="en-US" sz="2400" b="1" dirty="0">
                <a:solidFill>
                  <a:schemeClr val="bg1"/>
                </a:solidFill>
              </a:rPr>
              <a:t>-Julie </a:t>
            </a:r>
            <a:r>
              <a:rPr lang="en-US" sz="2400" b="1" dirty="0" err="1">
                <a:solidFill>
                  <a:schemeClr val="bg1"/>
                </a:solidFill>
              </a:rPr>
              <a:t>Lampert</a:t>
            </a:r>
            <a:r>
              <a:rPr lang="en-US" sz="2400" b="1" dirty="0">
                <a:solidFill>
                  <a:schemeClr val="bg1"/>
                </a:solidFill>
              </a:rPr>
              <a:t>, </a:t>
            </a:r>
          </a:p>
          <a:p>
            <a:pPr algn="ctr">
              <a:spcBef>
                <a:spcPct val="20000"/>
              </a:spcBef>
              <a:buFont typeface="Arial" charset="0"/>
              <a:buNone/>
            </a:pPr>
            <a:r>
              <a:rPr lang="en-US" sz="2400" b="1" dirty="0">
                <a:solidFill>
                  <a:schemeClr val="bg1"/>
                </a:solidFill>
              </a:rPr>
              <a:t>Waverly Park PTA, NY</a:t>
            </a:r>
          </a:p>
        </p:txBody>
      </p:sp>
      <p:pic>
        <p:nvPicPr>
          <p:cNvPr id="11268"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9938" y="841375"/>
            <a:ext cx="2057400"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1186750"/>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PTA Reflections and the National Standards for Family-School Partnerships</a:t>
            </a:r>
            <a:endParaRPr lang="en-US" dirty="0"/>
          </a:p>
        </p:txBody>
      </p:sp>
      <p:sp>
        <p:nvSpPr>
          <p:cNvPr id="3" name="TextBox 2"/>
          <p:cNvSpPr txBox="1"/>
          <p:nvPr/>
        </p:nvSpPr>
        <p:spPr>
          <a:xfrm>
            <a:off x="442628" y="6026728"/>
            <a:ext cx="638031" cy="461665"/>
          </a:xfrm>
          <a:prstGeom prst="rect">
            <a:avLst/>
          </a:prstGeom>
          <a:noFill/>
        </p:spPr>
        <p:txBody>
          <a:bodyPr wrap="square" rtlCol="0">
            <a:spAutoFit/>
          </a:bodyPr>
          <a:lstStyle/>
          <a:p>
            <a:r>
              <a:rPr lang="en-US" sz="2400" b="1" dirty="0">
                <a:solidFill>
                  <a:schemeClr val="bg1"/>
                </a:solidFill>
              </a:rPr>
              <a:t>2</a:t>
            </a:r>
            <a:r>
              <a:rPr lang="en-US" sz="2400" b="1" dirty="0" smtClean="0">
                <a:solidFill>
                  <a:schemeClr val="bg1"/>
                </a:solidFill>
              </a:rPr>
              <a:t>.2</a:t>
            </a:r>
            <a:endParaRPr lang="en-US" sz="2400" b="1" dirty="0">
              <a:solidFill>
                <a:schemeClr val="bg1"/>
              </a:solidFill>
            </a:endParaRPr>
          </a:p>
        </p:txBody>
      </p:sp>
      <p:sp>
        <p:nvSpPr>
          <p:cNvPr id="4" name="Rectangle 6"/>
          <p:cNvSpPr>
            <a:spLocks noChangeArrowheads="1"/>
          </p:cNvSpPr>
          <p:nvPr/>
        </p:nvSpPr>
        <p:spPr bwMode="auto">
          <a:xfrm>
            <a:off x="761643" y="1784355"/>
            <a:ext cx="7593157" cy="324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endParaRPr lang="en-US" sz="1200" b="1" dirty="0">
              <a:latin typeface="+mn-lt"/>
              <a:cs typeface="Arial" pitchFamily="34" charset="0"/>
            </a:endParaRPr>
          </a:p>
          <a:p>
            <a:pPr algn="ctr">
              <a:spcAft>
                <a:spcPts val="600"/>
              </a:spcAft>
              <a:defRPr/>
            </a:pPr>
            <a:r>
              <a:rPr lang="en-US" sz="2800" dirty="0" smtClean="0"/>
              <a:t>Welcoming </a:t>
            </a:r>
            <a:r>
              <a:rPr lang="en-US" sz="2800" dirty="0"/>
              <a:t>all families</a:t>
            </a:r>
          </a:p>
          <a:p>
            <a:pPr algn="ctr">
              <a:spcAft>
                <a:spcPts val="600"/>
              </a:spcAft>
              <a:defRPr/>
            </a:pPr>
            <a:r>
              <a:rPr lang="en-US" sz="2800" dirty="0" smtClean="0"/>
              <a:t>Communicating </a:t>
            </a:r>
            <a:r>
              <a:rPr lang="en-US" sz="2800" dirty="0"/>
              <a:t>effectively</a:t>
            </a:r>
          </a:p>
          <a:p>
            <a:pPr algn="ctr">
              <a:spcAft>
                <a:spcPts val="600"/>
              </a:spcAft>
              <a:defRPr/>
            </a:pPr>
            <a:r>
              <a:rPr lang="en-US" sz="2800" dirty="0" smtClean="0"/>
              <a:t>Supporting </a:t>
            </a:r>
            <a:r>
              <a:rPr lang="en-US" sz="2800" dirty="0"/>
              <a:t>student success</a:t>
            </a:r>
          </a:p>
          <a:p>
            <a:pPr algn="ctr">
              <a:spcAft>
                <a:spcPts val="600"/>
              </a:spcAft>
              <a:defRPr/>
            </a:pPr>
            <a:r>
              <a:rPr lang="en-US" sz="2800" dirty="0" smtClean="0"/>
              <a:t>Speaking </a:t>
            </a:r>
            <a:r>
              <a:rPr lang="en-US" sz="2800" dirty="0"/>
              <a:t>up for every child</a:t>
            </a:r>
          </a:p>
          <a:p>
            <a:pPr algn="ctr">
              <a:spcAft>
                <a:spcPts val="600"/>
              </a:spcAft>
              <a:defRPr/>
            </a:pPr>
            <a:r>
              <a:rPr lang="en-US" sz="2800" dirty="0" smtClean="0"/>
              <a:t>Sharing </a:t>
            </a:r>
            <a:r>
              <a:rPr lang="en-US" sz="2800" dirty="0"/>
              <a:t>power</a:t>
            </a:r>
          </a:p>
          <a:p>
            <a:pPr algn="ctr">
              <a:spcAft>
                <a:spcPts val="600"/>
              </a:spcAft>
              <a:defRPr/>
            </a:pPr>
            <a:r>
              <a:rPr lang="en-US" sz="2800" dirty="0" smtClean="0"/>
              <a:t>Collaborating </a:t>
            </a:r>
            <a:r>
              <a:rPr lang="en-US" sz="2800" dirty="0"/>
              <a:t>in the community</a:t>
            </a:r>
            <a:endParaRPr lang="en-US" sz="2600" dirty="0"/>
          </a:p>
        </p:txBody>
      </p:sp>
    </p:spTree>
    <p:extLst>
      <p:ext uri="{BB962C8B-B14F-4D97-AF65-F5344CB8AC3E}">
        <p14:creationId xmlns:p14="http://schemas.microsoft.com/office/powerpoint/2010/main" val="1836045133"/>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NPTA PPT Template-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NPTA PPT Template-2012</Template>
  <TotalTime>9212</TotalTime>
  <Words>3825</Words>
  <Application>Microsoft Office PowerPoint</Application>
  <PresentationFormat>On-screen Show (4:3)</PresentationFormat>
  <Paragraphs>635</Paragraphs>
  <Slides>56</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MS PGothic</vt:lpstr>
      <vt:lpstr>MS PGothic</vt:lpstr>
      <vt:lpstr>Arial</vt:lpstr>
      <vt:lpstr>Calibri</vt:lpstr>
      <vt:lpstr>Courier New</vt:lpstr>
      <vt:lpstr>Times New Roman</vt:lpstr>
      <vt:lpstr>Wingdings</vt:lpstr>
      <vt:lpstr>NPTA PPT Template-2012</vt:lpstr>
      <vt:lpstr>PowerPoint Presentation</vt:lpstr>
      <vt:lpstr>PowerPoint Presentation</vt:lpstr>
      <vt:lpstr>PowerPoint Presentation</vt:lpstr>
      <vt:lpstr>PowerPoint Presentation</vt:lpstr>
      <vt:lpstr>PowerPoint Presentation</vt:lpstr>
      <vt:lpstr>About PTA Reflections®</vt:lpstr>
      <vt:lpstr>Who can participate?</vt:lpstr>
      <vt:lpstr>PowerPoint Presentation</vt:lpstr>
      <vt:lpstr>PTA Reflections and the National Standards for Family-School Partnerships</vt:lpstr>
      <vt:lpstr>Additional Opportunities</vt:lpstr>
      <vt:lpstr>PowerPoint Presentation</vt:lpstr>
      <vt:lpstr>PowerPoint Presentation</vt:lpstr>
      <vt:lpstr>PowerPoint Presentation</vt:lpstr>
      <vt:lpstr>PowerPoint Presentation</vt:lpstr>
      <vt:lpstr>Roles and Responsibilities</vt:lpstr>
      <vt:lpstr>Tips for Recruiting Reflections Volunteers</vt:lpstr>
      <vt:lpstr>Recruiting Volunteer Judges</vt:lpstr>
      <vt:lpstr>PowerPoint Presentation</vt:lpstr>
      <vt:lpstr>Program Messages</vt:lpstr>
      <vt:lpstr>Student Recruitment Messages</vt:lpstr>
      <vt:lpstr>5.3 Ideas for Promoting Reflections</vt:lpstr>
      <vt:lpstr>Networking With Other Local PTAs</vt:lpstr>
      <vt:lpstr>Recognizing outstanding Reflections programs</vt:lpstr>
      <vt:lpstr>PowerPoint Presentation</vt:lpstr>
      <vt:lpstr>Deadline for Entries</vt:lpstr>
      <vt:lpstr>Understanding Program Rules</vt:lpstr>
      <vt:lpstr>Sample Student Entry Form</vt:lpstr>
      <vt:lpstr>Summary of Rules</vt:lpstr>
      <vt:lpstr>Rules Continued</vt:lpstr>
      <vt:lpstr>Special Artist Division</vt:lpstr>
      <vt:lpstr>Originality &amp; Copyright</vt:lpstr>
      <vt:lpstr>Addressing Student Ineligibility</vt:lpstr>
      <vt:lpstr>Collecting Entries</vt:lpstr>
      <vt:lpstr>Judging Process</vt:lpstr>
      <vt:lpstr>Sample Judging Rubric</vt:lpstr>
      <vt:lpstr>PowerPoint Presentation</vt:lpstr>
      <vt:lpstr>Reflections Program Structure</vt:lpstr>
      <vt:lpstr>Report Participation</vt:lpstr>
      <vt:lpstr>Advance Winning Entries to the Next Round</vt:lpstr>
      <vt:lpstr>Local Units with Council/District Level Judging continued…</vt:lpstr>
      <vt:lpstr>Local Units with Council/District Level Judging continued…</vt:lpstr>
      <vt:lpstr>Information for Council or District Chairs</vt:lpstr>
      <vt:lpstr>Local Units without Council/District Level Judging </vt:lpstr>
      <vt:lpstr>South Carolina PTA State Turn-in</vt:lpstr>
      <vt:lpstr>PowerPoint Presentation</vt:lpstr>
      <vt:lpstr>Ideas for Recognizing Students Locally</vt:lpstr>
      <vt:lpstr>Regional and State-level Recognition</vt:lpstr>
      <vt:lpstr>National PTA Award Levels</vt:lpstr>
      <vt:lpstr>National PTA Recognition</vt:lpstr>
      <vt:lpstr>PowerPoint Presentation</vt:lpstr>
      <vt:lpstr>Recognize Partners and Volunteers</vt:lpstr>
      <vt:lpstr>Return Student Artwork</vt:lpstr>
      <vt:lpstr>Return Student Artwork</vt:lpstr>
      <vt:lpstr>Evaluate Your Program</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Jeffrey Evans</dc:creator>
  <cp:lastModifiedBy>Simmons, Michael</cp:lastModifiedBy>
  <cp:revision>241</cp:revision>
  <cp:lastPrinted>2013-03-26T16:11:21Z</cp:lastPrinted>
  <dcterms:created xsi:type="dcterms:W3CDTF">2013-02-12T14:49:02Z</dcterms:created>
  <dcterms:modified xsi:type="dcterms:W3CDTF">2013-10-31T03:42:29Z</dcterms:modified>
</cp:coreProperties>
</file>